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4" r:id="rId15"/>
    <p:sldId id="271" r:id="rId16"/>
    <p:sldId id="275" r:id="rId17"/>
    <p:sldId id="272" r:id="rId18"/>
    <p:sldId id="273" r:id="rId19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152"/>
    <a:srgbClr val="B98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0"/>
    <p:restoredTop sz="94623"/>
  </p:normalViewPr>
  <p:slideViewPr>
    <p:cSldViewPr snapToGrid="0" snapToObjects="1">
      <p:cViewPr>
        <p:scale>
          <a:sx n="100" d="100"/>
          <a:sy n="100" d="100"/>
        </p:scale>
        <p:origin x="1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pixabay.com/en/computer-user-icon-peolpe-avatar-1331579/" TargetMode="External"/><Relationship Id="rId1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hyperlink" Target="https://www.cntraveler.com/story/this-is-the-coolest-way-to-learn-a-new-language" TargetMode="Externa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hyperlink" Target="https://german.stackexchange.com/questions/46322/a-box-in-packagin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cliftoncourtney.wikidot.com/blog:78" TargetMode="External"/><Relationship Id="rId1" Type="http://schemas.openxmlformats.org/officeDocument/2006/relationships/image" Target="../media/image43.jpg"/><Relationship Id="rId6" Type="http://schemas.openxmlformats.org/officeDocument/2006/relationships/hyperlink" Target="http://aprendamosconlinux.blogspot.com/2015/06/instalar-java-8-en-ubuntu-1404.html" TargetMode="External"/><Relationship Id="rId5" Type="http://schemas.openxmlformats.org/officeDocument/2006/relationships/image" Target="../media/image46.jpg"/><Relationship Id="rId4" Type="http://schemas.openxmlformats.org/officeDocument/2006/relationships/image" Target="../media/image45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image" Target="../media/image53.jpg"/><Relationship Id="rId4" Type="http://schemas.openxmlformats.org/officeDocument/2006/relationships/hyperlink" Target="https://www2.deloitte.com/us/en/pages/technology-media-and-telecommunications/articles/user-friendly-technology-podcast.html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pixabay.com/en/computer-user-icon-peolpe-avatar-1331579/" TargetMode="External"/><Relationship Id="rId1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hyperlink" Target="https://www.cntraveler.com/story/this-is-the-coolest-way-to-learn-a-new-language" TargetMode="External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hyperlink" Target="https://german.stackexchange.com/questions/46322/a-box-in-packaging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cliftoncourtney.wikidot.com/blog:78" TargetMode="External"/><Relationship Id="rId1" Type="http://schemas.openxmlformats.org/officeDocument/2006/relationships/image" Target="../media/image43.jpg"/><Relationship Id="rId6" Type="http://schemas.openxmlformats.org/officeDocument/2006/relationships/hyperlink" Target="http://aprendamosconlinux.blogspot.com/2015/06/instalar-java-8-en-ubuntu-1404.html" TargetMode="External"/><Relationship Id="rId5" Type="http://schemas.openxmlformats.org/officeDocument/2006/relationships/image" Target="../media/image46.jpg"/><Relationship Id="rId4" Type="http://schemas.openxmlformats.org/officeDocument/2006/relationships/image" Target="../media/image45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image" Target="../media/image53.jpg"/><Relationship Id="rId4" Type="http://schemas.openxmlformats.org/officeDocument/2006/relationships/hyperlink" Target="https://www2.deloitte.com/us/en/pages/technology-media-and-telecommunications/articles/user-friendly-technology-podcast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1A4E5-79ED-0D4C-8FB1-761B293640DC}" type="doc">
      <dgm:prSet loTypeId="urn:microsoft.com/office/officeart/2005/8/layout/vList3" loCatId="icon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6E417DBE-8099-E84A-A9DF-BA45731F865B}">
      <dgm:prSet/>
      <dgm:spPr/>
      <dgm:t>
        <a:bodyPr/>
        <a:lstStyle/>
        <a:p>
          <a:r>
            <a:rPr lang="en-US" b="1" dirty="0"/>
            <a:t>Users: </a:t>
          </a:r>
          <a:r>
            <a:rPr lang="en-US" dirty="0"/>
            <a:t>Admin and Customer.</a:t>
          </a:r>
        </a:p>
      </dgm:t>
    </dgm:pt>
    <dgm:pt modelId="{34445847-85BA-4741-9A25-4287B93AE363}" type="parTrans" cxnId="{E27618A3-77C2-594D-BD3D-A3DDA4B2FFBB}">
      <dgm:prSet/>
      <dgm:spPr/>
      <dgm:t>
        <a:bodyPr/>
        <a:lstStyle/>
        <a:p>
          <a:endParaRPr lang="en-US"/>
        </a:p>
      </dgm:t>
    </dgm:pt>
    <dgm:pt modelId="{2D0CC9E3-2484-7047-ACF4-0CBD7AAA4A2C}" type="sibTrans" cxnId="{E27618A3-77C2-594D-BD3D-A3DDA4B2FFBB}">
      <dgm:prSet/>
      <dgm:spPr/>
      <dgm:t>
        <a:bodyPr/>
        <a:lstStyle/>
        <a:p>
          <a:endParaRPr lang="en-US"/>
        </a:p>
      </dgm:t>
    </dgm:pt>
    <dgm:pt modelId="{8E1DA958-D64D-5C4E-9B06-BE49BDFEAE0F}">
      <dgm:prSet/>
      <dgm:spPr/>
      <dgm:t>
        <a:bodyPr/>
        <a:lstStyle/>
        <a:p>
          <a:r>
            <a:rPr lang="en-US" b="1" dirty="0"/>
            <a:t>Language: </a:t>
          </a:r>
          <a:r>
            <a:rPr lang="en-US" dirty="0"/>
            <a:t>Arabic. </a:t>
          </a:r>
        </a:p>
      </dgm:t>
    </dgm:pt>
    <dgm:pt modelId="{E78CE483-BAAA-9243-8761-D27D150DAE4C}" type="parTrans" cxnId="{3464CFE1-18BD-154B-B979-B428F363C5E5}">
      <dgm:prSet/>
      <dgm:spPr/>
      <dgm:t>
        <a:bodyPr/>
        <a:lstStyle/>
        <a:p>
          <a:endParaRPr lang="en-US"/>
        </a:p>
      </dgm:t>
    </dgm:pt>
    <dgm:pt modelId="{BD8EBA75-08A4-4744-B550-E551E0516B9B}" type="sibTrans" cxnId="{3464CFE1-18BD-154B-B979-B428F363C5E5}">
      <dgm:prSet/>
      <dgm:spPr/>
      <dgm:t>
        <a:bodyPr/>
        <a:lstStyle/>
        <a:p>
          <a:endParaRPr lang="en-US"/>
        </a:p>
      </dgm:t>
    </dgm:pt>
    <dgm:pt modelId="{FBC7B181-F009-3B4C-9A4B-F0899A240484}">
      <dgm:prSet/>
      <dgm:spPr/>
      <dgm:t>
        <a:bodyPr/>
        <a:lstStyle/>
        <a:p>
          <a:r>
            <a:rPr lang="en-US" b="1" dirty="0"/>
            <a:t>Operating System: </a:t>
          </a:r>
          <a:r>
            <a:rPr lang="en-US" dirty="0"/>
            <a:t>Android.</a:t>
          </a:r>
        </a:p>
      </dgm:t>
    </dgm:pt>
    <dgm:pt modelId="{D1123C5F-D667-8F4B-851E-A3AE534A914F}" type="parTrans" cxnId="{2F998D47-7203-F340-A148-0E3E98B513FD}">
      <dgm:prSet/>
      <dgm:spPr/>
      <dgm:t>
        <a:bodyPr/>
        <a:lstStyle/>
        <a:p>
          <a:endParaRPr lang="en-US"/>
        </a:p>
      </dgm:t>
    </dgm:pt>
    <dgm:pt modelId="{EF840667-302F-AD4A-A795-332F46A179B7}" type="sibTrans" cxnId="{2F998D47-7203-F340-A148-0E3E98B513FD}">
      <dgm:prSet/>
      <dgm:spPr/>
      <dgm:t>
        <a:bodyPr/>
        <a:lstStyle/>
        <a:p>
          <a:endParaRPr lang="en-US"/>
        </a:p>
      </dgm:t>
    </dgm:pt>
    <dgm:pt modelId="{D9F38B15-3962-DD4F-8411-43F3ED58DE92}" type="pres">
      <dgm:prSet presAssocID="{3311A4E5-79ED-0D4C-8FB1-761B293640DC}" presName="linearFlow" presStyleCnt="0">
        <dgm:presLayoutVars>
          <dgm:dir/>
          <dgm:resizeHandles val="exact"/>
        </dgm:presLayoutVars>
      </dgm:prSet>
      <dgm:spPr/>
    </dgm:pt>
    <dgm:pt modelId="{D4EAF6C6-9F68-5144-A58D-85791DC5E6C8}" type="pres">
      <dgm:prSet presAssocID="{6E417DBE-8099-E84A-A9DF-BA45731F865B}" presName="composite" presStyleCnt="0"/>
      <dgm:spPr/>
    </dgm:pt>
    <dgm:pt modelId="{001713B9-34BB-9748-9EE3-76CA6E41ED9B}" type="pres">
      <dgm:prSet presAssocID="{6E417DBE-8099-E84A-A9DF-BA45731F865B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</dgm:spPr>
    </dgm:pt>
    <dgm:pt modelId="{A2179220-9874-5E49-A2F6-F981CECBD79F}" type="pres">
      <dgm:prSet presAssocID="{6E417DBE-8099-E84A-A9DF-BA45731F865B}" presName="txShp" presStyleLbl="node1" presStyleIdx="0" presStyleCnt="3">
        <dgm:presLayoutVars>
          <dgm:bulletEnabled val="1"/>
        </dgm:presLayoutVars>
      </dgm:prSet>
      <dgm:spPr/>
    </dgm:pt>
    <dgm:pt modelId="{522A1E71-5061-AC4D-84DB-522832982F7B}" type="pres">
      <dgm:prSet presAssocID="{2D0CC9E3-2484-7047-ACF4-0CBD7AAA4A2C}" presName="spacing" presStyleCnt="0"/>
      <dgm:spPr/>
    </dgm:pt>
    <dgm:pt modelId="{316D6F05-013D-D74A-9F66-5C89DA3D0E71}" type="pres">
      <dgm:prSet presAssocID="{8E1DA958-D64D-5C4E-9B06-BE49BDFEAE0F}" presName="composite" presStyleCnt="0"/>
      <dgm:spPr/>
    </dgm:pt>
    <dgm:pt modelId="{C5CBF67A-81F0-AB4D-A5ED-FCE7CC243D82}" type="pres">
      <dgm:prSet presAssocID="{8E1DA958-D64D-5C4E-9B06-BE49BDFEAE0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9000" r="-29000"/>
          </a:stretch>
        </a:blipFill>
      </dgm:spPr>
    </dgm:pt>
    <dgm:pt modelId="{D32C3744-9F78-7B49-A876-575360975F19}" type="pres">
      <dgm:prSet presAssocID="{8E1DA958-D64D-5C4E-9B06-BE49BDFEAE0F}" presName="txShp" presStyleLbl="node1" presStyleIdx="1" presStyleCnt="3">
        <dgm:presLayoutVars>
          <dgm:bulletEnabled val="1"/>
        </dgm:presLayoutVars>
      </dgm:prSet>
      <dgm:spPr/>
    </dgm:pt>
    <dgm:pt modelId="{811F486C-1F07-C040-A3A3-134AC45B83FB}" type="pres">
      <dgm:prSet presAssocID="{BD8EBA75-08A4-4744-B550-E551E0516B9B}" presName="spacing" presStyleCnt="0"/>
      <dgm:spPr/>
    </dgm:pt>
    <dgm:pt modelId="{6CC52772-77BF-A24F-BA53-24387E3D8C2B}" type="pres">
      <dgm:prSet presAssocID="{FBC7B181-F009-3B4C-9A4B-F0899A240484}" presName="composite" presStyleCnt="0"/>
      <dgm:spPr/>
    </dgm:pt>
    <dgm:pt modelId="{D7D7CAA1-1181-C24D-820E-D5BC44363546}" type="pres">
      <dgm:prSet presAssocID="{FBC7B181-F009-3B4C-9A4B-F0899A240484}" presName="imgShp" presStyleLbl="fgImgPlace1" presStyleIdx="2" presStyleCnt="3"/>
      <dgm:spPr>
        <a:blipFill>
          <a:blip xmlns:r="http://schemas.openxmlformats.org/officeDocument/2006/relationships" r:embed="rId5"/>
          <a:srcRect/>
          <a:stretch>
            <a:fillRect l="-17000" r="-17000"/>
          </a:stretch>
        </a:blipFill>
      </dgm:spPr>
    </dgm:pt>
    <dgm:pt modelId="{2FBF7635-FB98-9B44-98ED-603363831082}" type="pres">
      <dgm:prSet presAssocID="{FBC7B181-F009-3B4C-9A4B-F0899A240484}" presName="txShp" presStyleLbl="node1" presStyleIdx="2" presStyleCnt="3">
        <dgm:presLayoutVars>
          <dgm:bulletEnabled val="1"/>
        </dgm:presLayoutVars>
      </dgm:prSet>
      <dgm:spPr/>
    </dgm:pt>
  </dgm:ptLst>
  <dgm:cxnLst>
    <dgm:cxn modelId="{B6C5A501-D214-2C46-BC75-B9F0B50E260E}" type="presOf" srcId="{3311A4E5-79ED-0D4C-8FB1-761B293640DC}" destId="{D9F38B15-3962-DD4F-8411-43F3ED58DE92}" srcOrd="0" destOrd="0" presId="urn:microsoft.com/office/officeart/2005/8/layout/vList3"/>
    <dgm:cxn modelId="{2F998D47-7203-F340-A148-0E3E98B513FD}" srcId="{3311A4E5-79ED-0D4C-8FB1-761B293640DC}" destId="{FBC7B181-F009-3B4C-9A4B-F0899A240484}" srcOrd="2" destOrd="0" parTransId="{D1123C5F-D667-8F4B-851E-A3AE534A914F}" sibTransId="{EF840667-302F-AD4A-A795-332F46A179B7}"/>
    <dgm:cxn modelId="{14CAF34B-F838-C248-BCFE-748354EAC500}" type="presOf" srcId="{6E417DBE-8099-E84A-A9DF-BA45731F865B}" destId="{A2179220-9874-5E49-A2F6-F981CECBD79F}" srcOrd="0" destOrd="0" presId="urn:microsoft.com/office/officeart/2005/8/layout/vList3"/>
    <dgm:cxn modelId="{E27618A3-77C2-594D-BD3D-A3DDA4B2FFBB}" srcId="{3311A4E5-79ED-0D4C-8FB1-761B293640DC}" destId="{6E417DBE-8099-E84A-A9DF-BA45731F865B}" srcOrd="0" destOrd="0" parTransId="{34445847-85BA-4741-9A25-4287B93AE363}" sibTransId="{2D0CC9E3-2484-7047-ACF4-0CBD7AAA4A2C}"/>
    <dgm:cxn modelId="{C74B3DD4-9E14-664F-9F9A-3EAC6191EDF2}" type="presOf" srcId="{8E1DA958-D64D-5C4E-9B06-BE49BDFEAE0F}" destId="{D32C3744-9F78-7B49-A876-575360975F19}" srcOrd="0" destOrd="0" presId="urn:microsoft.com/office/officeart/2005/8/layout/vList3"/>
    <dgm:cxn modelId="{3464CFE1-18BD-154B-B979-B428F363C5E5}" srcId="{3311A4E5-79ED-0D4C-8FB1-761B293640DC}" destId="{8E1DA958-D64D-5C4E-9B06-BE49BDFEAE0F}" srcOrd="1" destOrd="0" parTransId="{E78CE483-BAAA-9243-8761-D27D150DAE4C}" sibTransId="{BD8EBA75-08A4-4744-B550-E551E0516B9B}"/>
    <dgm:cxn modelId="{2F235BED-4DE1-F542-BED9-0FA5A5EC7189}" type="presOf" srcId="{FBC7B181-F009-3B4C-9A4B-F0899A240484}" destId="{2FBF7635-FB98-9B44-98ED-603363831082}" srcOrd="0" destOrd="0" presId="urn:microsoft.com/office/officeart/2005/8/layout/vList3"/>
    <dgm:cxn modelId="{324F9E18-1A64-E548-AE06-5DE9FF636895}" type="presParOf" srcId="{D9F38B15-3962-DD4F-8411-43F3ED58DE92}" destId="{D4EAF6C6-9F68-5144-A58D-85791DC5E6C8}" srcOrd="0" destOrd="0" presId="urn:microsoft.com/office/officeart/2005/8/layout/vList3"/>
    <dgm:cxn modelId="{DCB9BD11-14B8-0746-BEA4-6BB387A85E79}" type="presParOf" srcId="{D4EAF6C6-9F68-5144-A58D-85791DC5E6C8}" destId="{001713B9-34BB-9748-9EE3-76CA6E41ED9B}" srcOrd="0" destOrd="0" presId="urn:microsoft.com/office/officeart/2005/8/layout/vList3"/>
    <dgm:cxn modelId="{A37B9C78-FFEF-A64D-A556-A0403D573C5C}" type="presParOf" srcId="{D4EAF6C6-9F68-5144-A58D-85791DC5E6C8}" destId="{A2179220-9874-5E49-A2F6-F981CECBD79F}" srcOrd="1" destOrd="0" presId="urn:microsoft.com/office/officeart/2005/8/layout/vList3"/>
    <dgm:cxn modelId="{6C101C89-FB8F-8A4A-82AF-FE76FD88A801}" type="presParOf" srcId="{D9F38B15-3962-DD4F-8411-43F3ED58DE92}" destId="{522A1E71-5061-AC4D-84DB-522832982F7B}" srcOrd="1" destOrd="0" presId="urn:microsoft.com/office/officeart/2005/8/layout/vList3"/>
    <dgm:cxn modelId="{1143DC1F-B193-9A41-A2F6-CA29244EA4B3}" type="presParOf" srcId="{D9F38B15-3962-DD4F-8411-43F3ED58DE92}" destId="{316D6F05-013D-D74A-9F66-5C89DA3D0E71}" srcOrd="2" destOrd="0" presId="urn:microsoft.com/office/officeart/2005/8/layout/vList3"/>
    <dgm:cxn modelId="{A92F54DB-C848-DE42-B978-F9DE68265549}" type="presParOf" srcId="{316D6F05-013D-D74A-9F66-5C89DA3D0E71}" destId="{C5CBF67A-81F0-AB4D-A5ED-FCE7CC243D82}" srcOrd="0" destOrd="0" presId="urn:microsoft.com/office/officeart/2005/8/layout/vList3"/>
    <dgm:cxn modelId="{ECF0CAC6-10E6-7A4F-BEFB-CCE36C05AD77}" type="presParOf" srcId="{316D6F05-013D-D74A-9F66-5C89DA3D0E71}" destId="{D32C3744-9F78-7B49-A876-575360975F19}" srcOrd="1" destOrd="0" presId="urn:microsoft.com/office/officeart/2005/8/layout/vList3"/>
    <dgm:cxn modelId="{99097E86-B377-524F-9E59-BF39A0BD06FB}" type="presParOf" srcId="{D9F38B15-3962-DD4F-8411-43F3ED58DE92}" destId="{811F486C-1F07-C040-A3A3-134AC45B83FB}" srcOrd="3" destOrd="0" presId="urn:microsoft.com/office/officeart/2005/8/layout/vList3"/>
    <dgm:cxn modelId="{44EDC945-ECF1-6D4A-BA0B-FB24956685F5}" type="presParOf" srcId="{D9F38B15-3962-DD4F-8411-43F3ED58DE92}" destId="{6CC52772-77BF-A24F-BA53-24387E3D8C2B}" srcOrd="4" destOrd="0" presId="urn:microsoft.com/office/officeart/2005/8/layout/vList3"/>
    <dgm:cxn modelId="{D32318D5-B712-4444-A9FF-CD3B6407044F}" type="presParOf" srcId="{6CC52772-77BF-A24F-BA53-24387E3D8C2B}" destId="{D7D7CAA1-1181-C24D-820E-D5BC44363546}" srcOrd="0" destOrd="0" presId="urn:microsoft.com/office/officeart/2005/8/layout/vList3"/>
    <dgm:cxn modelId="{D880E1F4-028E-5A46-85A4-CA0EBB02E923}" type="presParOf" srcId="{6CC52772-77BF-A24F-BA53-24387E3D8C2B}" destId="{2FBF7635-FB98-9B44-98ED-6033638310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CBF569F-77E6-4412-A8FD-B217F1873843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306157-DF8C-4862-9FA7-EEDDDAFF6DA8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B5727D-2D90-4D62-AE45-C846E9BE6939}" type="sibTrans" cxnId="{AE9AE5C2-2BAB-4E46-A731-8B4FC3F4BC0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17152C-256B-482C-B23B-05F69A298F3F}" type="parTrans" cxnId="{AE9AE5C2-2BAB-4E46-A731-8B4FC3F4BC0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E28D1C-DF56-4014-B3C7-C70180713E33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90A729-9B0B-4205-A6F9-448B685395CD}" type="sibTrans" cxnId="{AA873E61-5DAE-4E24-9C66-BF7326602B7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0E3B553-F751-49F3-B5BA-C7F0485EFE33}" type="parTrans" cxnId="{AA873E61-5DAE-4E24-9C66-BF7326602B7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3F6931-7850-4463-A2D0-B6743E5BE880}" type="pres">
      <dgm:prSet presAssocID="{ACBF569F-77E6-4412-A8FD-B217F1873843}" presName="root" presStyleCnt="0">
        <dgm:presLayoutVars>
          <dgm:dir/>
          <dgm:resizeHandles val="exact"/>
        </dgm:presLayoutVars>
      </dgm:prSet>
      <dgm:spPr/>
    </dgm:pt>
    <dgm:pt modelId="{760B2062-306E-4FF5-BAC4-B287F7230AFF}" type="pres">
      <dgm:prSet presAssocID="{B0306157-DF8C-4862-9FA7-EEDDDAFF6DA8}" presName="compNode" presStyleCnt="0"/>
      <dgm:spPr/>
    </dgm:pt>
    <dgm:pt modelId="{831F15F4-6C29-48C4-A4AA-1DF0C0AF2FF1}" type="pres">
      <dgm:prSet presAssocID="{B0306157-DF8C-4862-9FA7-EEDDDAFF6DA8}" presName="iconBgRect" presStyleLbl="bgShp" presStyleIdx="0" presStyleCnt="2"/>
      <dgm:spPr/>
    </dgm:pt>
    <dgm:pt modelId="{BA9E43F7-B80A-4172-A026-6A69335A0874}" type="pres">
      <dgm:prSet presAssocID="{B0306157-DF8C-4862-9FA7-EEDDDAFF6DA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E8FCBD84-77F1-45D9-B59B-6295763D9897}" type="pres">
      <dgm:prSet presAssocID="{B0306157-DF8C-4862-9FA7-EEDDDAFF6DA8}" presName="spaceRect" presStyleCnt="0"/>
      <dgm:spPr/>
    </dgm:pt>
    <dgm:pt modelId="{FBF03766-686D-481B-B940-59426BBDE5D0}" type="pres">
      <dgm:prSet presAssocID="{B0306157-DF8C-4862-9FA7-EEDDDAFF6DA8}" presName="textRect" presStyleLbl="revTx" presStyleIdx="0" presStyleCnt="2" custLinFactNeighborX="-63262">
        <dgm:presLayoutVars>
          <dgm:chMax val="1"/>
          <dgm:chPref val="1"/>
        </dgm:presLayoutVars>
      </dgm:prSet>
      <dgm:spPr/>
    </dgm:pt>
    <dgm:pt modelId="{0BF9C81E-2EA9-4613-854E-2144C8C18363}" type="pres">
      <dgm:prSet presAssocID="{58B5727D-2D90-4D62-AE45-C846E9BE6939}" presName="sibTrans" presStyleCnt="0"/>
      <dgm:spPr/>
    </dgm:pt>
    <dgm:pt modelId="{AA17D0E6-8D0B-452E-801C-1C8E3BB4C92E}" type="pres">
      <dgm:prSet presAssocID="{F9E28D1C-DF56-4014-B3C7-C70180713E33}" presName="compNode" presStyleCnt="0"/>
      <dgm:spPr/>
    </dgm:pt>
    <dgm:pt modelId="{78D14399-4189-4A84-B559-F2D47ADBBAE8}" type="pres">
      <dgm:prSet presAssocID="{F9E28D1C-DF56-4014-B3C7-C70180713E33}" presName="iconBgRect" presStyleLbl="bgShp" presStyleIdx="1" presStyleCnt="2"/>
      <dgm:spPr/>
    </dgm:pt>
    <dgm:pt modelId="{2F0C8E3B-19AF-484B-AEA2-84A98AF1E571}" type="pres">
      <dgm:prSet presAssocID="{F9E28D1C-DF56-4014-B3C7-C70180713E3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CA3AAB9-FD16-4A36-A34A-5D6EC5FD0B77}" type="pres">
      <dgm:prSet presAssocID="{F9E28D1C-DF56-4014-B3C7-C70180713E33}" presName="spaceRect" presStyleCnt="0"/>
      <dgm:spPr/>
    </dgm:pt>
    <dgm:pt modelId="{C502F11F-1C18-40BF-B902-7241E0415E77}" type="pres">
      <dgm:prSet presAssocID="{F9E28D1C-DF56-4014-B3C7-C70180713E33}" presName="textRect" presStyleLbl="revTx" presStyleIdx="1" presStyleCnt="2" custLinFactX="7872" custLinFactY="-52567" custLinFactNeighborX="100000" custLinFactNeighborY="-100000">
        <dgm:presLayoutVars>
          <dgm:chMax val="1"/>
          <dgm:chPref val="1"/>
        </dgm:presLayoutVars>
      </dgm:prSet>
      <dgm:spPr/>
    </dgm:pt>
  </dgm:ptLst>
  <dgm:cxnLst>
    <dgm:cxn modelId="{3B9FA309-BE54-F54E-BEB1-968EA4C61D1D}" type="presOf" srcId="{B0306157-DF8C-4862-9FA7-EEDDDAFF6DA8}" destId="{FBF03766-686D-481B-B940-59426BBDE5D0}" srcOrd="0" destOrd="0" presId="urn:microsoft.com/office/officeart/2018/5/layout/IconCircleLabelList"/>
    <dgm:cxn modelId="{910AC93E-0D1D-8745-A92B-8FB68B4E14EE}" type="presOf" srcId="{F9E28D1C-DF56-4014-B3C7-C70180713E33}" destId="{C502F11F-1C18-40BF-B902-7241E0415E77}" srcOrd="0" destOrd="0" presId="urn:microsoft.com/office/officeart/2018/5/layout/IconCircleLabelList"/>
    <dgm:cxn modelId="{AA873E61-5DAE-4E24-9C66-BF7326602B74}" srcId="{ACBF569F-77E6-4412-A8FD-B217F1873843}" destId="{F9E28D1C-DF56-4014-B3C7-C70180713E33}" srcOrd="1" destOrd="0" parTransId="{00E3B553-F751-49F3-B5BA-C7F0485EFE33}" sibTransId="{0390A729-9B0B-4205-A6F9-448B685395CD}"/>
    <dgm:cxn modelId="{AE9AE5C2-2BAB-4E46-A731-8B4FC3F4BC00}" srcId="{ACBF569F-77E6-4412-A8FD-B217F1873843}" destId="{B0306157-DF8C-4862-9FA7-EEDDDAFF6DA8}" srcOrd="0" destOrd="0" parTransId="{A417152C-256B-482C-B23B-05F69A298F3F}" sibTransId="{58B5727D-2D90-4D62-AE45-C846E9BE6939}"/>
    <dgm:cxn modelId="{44A22AEB-48AB-FB44-91BF-FF136CDDC930}" type="presOf" srcId="{ACBF569F-77E6-4412-A8FD-B217F1873843}" destId="{573F6931-7850-4463-A2D0-B6743E5BE880}" srcOrd="0" destOrd="0" presId="urn:microsoft.com/office/officeart/2018/5/layout/IconCircleLabelList"/>
    <dgm:cxn modelId="{285DE7FF-A81F-FF4A-96C5-EE5F64268373}" type="presParOf" srcId="{573F6931-7850-4463-A2D0-B6743E5BE880}" destId="{760B2062-306E-4FF5-BAC4-B287F7230AFF}" srcOrd="0" destOrd="0" presId="urn:microsoft.com/office/officeart/2018/5/layout/IconCircleLabelList"/>
    <dgm:cxn modelId="{A5A447E1-594C-C74C-9BD9-5CD1C7906588}" type="presParOf" srcId="{760B2062-306E-4FF5-BAC4-B287F7230AFF}" destId="{831F15F4-6C29-48C4-A4AA-1DF0C0AF2FF1}" srcOrd="0" destOrd="0" presId="urn:microsoft.com/office/officeart/2018/5/layout/IconCircleLabelList"/>
    <dgm:cxn modelId="{D91E36DA-AAFE-354C-A80E-246916EF430D}" type="presParOf" srcId="{760B2062-306E-4FF5-BAC4-B287F7230AFF}" destId="{BA9E43F7-B80A-4172-A026-6A69335A0874}" srcOrd="1" destOrd="0" presId="urn:microsoft.com/office/officeart/2018/5/layout/IconCircleLabelList"/>
    <dgm:cxn modelId="{0F0FF669-013B-7048-A84C-8B1EB4686CAF}" type="presParOf" srcId="{760B2062-306E-4FF5-BAC4-B287F7230AFF}" destId="{E8FCBD84-77F1-45D9-B59B-6295763D9897}" srcOrd="2" destOrd="0" presId="urn:microsoft.com/office/officeart/2018/5/layout/IconCircleLabelList"/>
    <dgm:cxn modelId="{CC0A6D5F-B748-5246-A0EB-8103B873F6B6}" type="presParOf" srcId="{760B2062-306E-4FF5-BAC4-B287F7230AFF}" destId="{FBF03766-686D-481B-B940-59426BBDE5D0}" srcOrd="3" destOrd="0" presId="urn:microsoft.com/office/officeart/2018/5/layout/IconCircleLabelList"/>
    <dgm:cxn modelId="{06C20A55-4277-D64F-A017-55AACEED45C9}" type="presParOf" srcId="{573F6931-7850-4463-A2D0-B6743E5BE880}" destId="{0BF9C81E-2EA9-4613-854E-2144C8C18363}" srcOrd="1" destOrd="0" presId="urn:microsoft.com/office/officeart/2018/5/layout/IconCircleLabelList"/>
    <dgm:cxn modelId="{FAA15D3F-A711-3247-BA6C-977E897AC342}" type="presParOf" srcId="{573F6931-7850-4463-A2D0-B6743E5BE880}" destId="{AA17D0E6-8D0B-452E-801C-1C8E3BB4C92E}" srcOrd="2" destOrd="0" presId="urn:microsoft.com/office/officeart/2018/5/layout/IconCircleLabelList"/>
    <dgm:cxn modelId="{ADEE14C3-C13D-C04C-820D-C189B10F74AF}" type="presParOf" srcId="{AA17D0E6-8D0B-452E-801C-1C8E3BB4C92E}" destId="{78D14399-4189-4A84-B559-F2D47ADBBAE8}" srcOrd="0" destOrd="0" presId="urn:microsoft.com/office/officeart/2018/5/layout/IconCircleLabelList"/>
    <dgm:cxn modelId="{33FE4BBC-DF09-7F44-B8AA-8D2CC5D8D823}" type="presParOf" srcId="{AA17D0E6-8D0B-452E-801C-1C8E3BB4C92E}" destId="{2F0C8E3B-19AF-484B-AEA2-84A98AF1E571}" srcOrd="1" destOrd="0" presId="urn:microsoft.com/office/officeart/2018/5/layout/IconCircleLabelList"/>
    <dgm:cxn modelId="{358B5CFA-C3CE-044C-B2E8-1269DD0342DB}" type="presParOf" srcId="{AA17D0E6-8D0B-452E-801C-1C8E3BB4C92E}" destId="{DCA3AAB9-FD16-4A36-A34A-5D6EC5FD0B77}" srcOrd="2" destOrd="0" presId="urn:microsoft.com/office/officeart/2018/5/layout/IconCircleLabelList"/>
    <dgm:cxn modelId="{5D8BF76A-8008-2F42-A914-53F3E38F9949}" type="presParOf" srcId="{AA17D0E6-8D0B-452E-801C-1C8E3BB4C92E}" destId="{C502F11F-1C18-40BF-B902-7241E0415E77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1C564-E235-194B-8470-0BBA85FD0796}" type="doc">
      <dgm:prSet loTypeId="urn:microsoft.com/office/officeart/2005/8/layout/venn3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107D223-84F0-D44B-8A2E-BC56C56A65E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Pollution is the adding to the atmosphere of any material (solid, liquid, or gas) or any source of energy at a rate higher than it could be spread, filtered, broken down, reused, or stored in any harmless way.</a:t>
          </a:r>
        </a:p>
      </dgm:t>
    </dgm:pt>
    <dgm:pt modelId="{FE32CDD7-9651-7048-B24B-C05C1D9DD626}" type="parTrans" cxnId="{17951E3F-FDF9-9544-80E8-4700C5CFDBF4}">
      <dgm:prSet/>
      <dgm:spPr/>
      <dgm:t>
        <a:bodyPr/>
        <a:lstStyle/>
        <a:p>
          <a:endParaRPr lang="en-US"/>
        </a:p>
      </dgm:t>
    </dgm:pt>
    <dgm:pt modelId="{85ECE50C-6428-834C-AFB6-E1F14C6FD232}" type="sibTrans" cxnId="{17951E3F-FDF9-9544-80E8-4700C5CFDBF4}">
      <dgm:prSet/>
      <dgm:spPr/>
      <dgm:t>
        <a:bodyPr/>
        <a:lstStyle/>
        <a:p>
          <a:endParaRPr lang="en-US"/>
        </a:p>
      </dgm:t>
    </dgm:pt>
    <dgm:pt modelId="{470C9EE1-492E-FB4C-A22E-E4BD9DF5DEF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Air, water, and land pollution are the main kinds of pollution.    All forms of pollution have negative effects on the environment and wildlife, which also impair human safety and well-being .</a:t>
          </a:r>
        </a:p>
      </dgm:t>
    </dgm:pt>
    <dgm:pt modelId="{F345373F-9D03-AD4F-8BCB-D178A35F5D8B}" type="parTrans" cxnId="{6E10D530-78E0-2C46-8448-7EE8CB1176A4}">
      <dgm:prSet/>
      <dgm:spPr/>
      <dgm:t>
        <a:bodyPr/>
        <a:lstStyle/>
        <a:p>
          <a:endParaRPr lang="en-US"/>
        </a:p>
      </dgm:t>
    </dgm:pt>
    <dgm:pt modelId="{4DA00663-6888-7F46-A95F-B0208A29D678}" type="sibTrans" cxnId="{6E10D530-78E0-2C46-8448-7EE8CB1176A4}">
      <dgm:prSet/>
      <dgm:spPr/>
      <dgm:t>
        <a:bodyPr/>
        <a:lstStyle/>
        <a:p>
          <a:endParaRPr lang="en-US"/>
        </a:p>
      </dgm:t>
    </dgm:pt>
    <dgm:pt modelId="{2B385BB6-95BC-F246-B1D1-405BC9D5A4FF}" type="pres">
      <dgm:prSet presAssocID="{6F31C564-E235-194B-8470-0BBA85FD0796}" presName="Name0" presStyleCnt="0">
        <dgm:presLayoutVars>
          <dgm:dir/>
          <dgm:resizeHandles val="exact"/>
        </dgm:presLayoutVars>
      </dgm:prSet>
      <dgm:spPr/>
    </dgm:pt>
    <dgm:pt modelId="{9A43691D-DD67-A944-9EE7-4DB074A98EF3}" type="pres">
      <dgm:prSet presAssocID="{C107D223-84F0-D44B-8A2E-BC56C56A65E4}" presName="Name5" presStyleLbl="vennNode1" presStyleIdx="0" presStyleCnt="2">
        <dgm:presLayoutVars>
          <dgm:bulletEnabled val="1"/>
        </dgm:presLayoutVars>
      </dgm:prSet>
      <dgm:spPr/>
    </dgm:pt>
    <dgm:pt modelId="{0E760AF4-A3C1-2140-9EB3-AC9C0E8A04C8}" type="pres">
      <dgm:prSet presAssocID="{85ECE50C-6428-834C-AFB6-E1F14C6FD232}" presName="space" presStyleCnt="0"/>
      <dgm:spPr/>
    </dgm:pt>
    <dgm:pt modelId="{A182AD95-1D7C-4247-A427-2508CF36F622}" type="pres">
      <dgm:prSet presAssocID="{470C9EE1-492E-FB4C-A22E-E4BD9DF5DEF4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6E10D530-78E0-2C46-8448-7EE8CB1176A4}" srcId="{6F31C564-E235-194B-8470-0BBA85FD0796}" destId="{470C9EE1-492E-FB4C-A22E-E4BD9DF5DEF4}" srcOrd="1" destOrd="0" parTransId="{F345373F-9D03-AD4F-8BCB-D178A35F5D8B}" sibTransId="{4DA00663-6888-7F46-A95F-B0208A29D678}"/>
    <dgm:cxn modelId="{17951E3F-FDF9-9544-80E8-4700C5CFDBF4}" srcId="{6F31C564-E235-194B-8470-0BBA85FD0796}" destId="{C107D223-84F0-D44B-8A2E-BC56C56A65E4}" srcOrd="0" destOrd="0" parTransId="{FE32CDD7-9651-7048-B24B-C05C1D9DD626}" sibTransId="{85ECE50C-6428-834C-AFB6-E1F14C6FD232}"/>
    <dgm:cxn modelId="{763C214F-0726-BB42-AA29-331A150E8683}" type="presOf" srcId="{6F31C564-E235-194B-8470-0BBA85FD0796}" destId="{2B385BB6-95BC-F246-B1D1-405BC9D5A4FF}" srcOrd="0" destOrd="0" presId="urn:microsoft.com/office/officeart/2005/8/layout/venn3"/>
    <dgm:cxn modelId="{62C98261-1083-8E4B-BFDC-43A2081618B2}" type="presOf" srcId="{470C9EE1-492E-FB4C-A22E-E4BD9DF5DEF4}" destId="{A182AD95-1D7C-4247-A427-2508CF36F622}" srcOrd="0" destOrd="0" presId="urn:microsoft.com/office/officeart/2005/8/layout/venn3"/>
    <dgm:cxn modelId="{63D6F786-C459-7945-A43F-2D4865FEF639}" type="presOf" srcId="{C107D223-84F0-D44B-8A2E-BC56C56A65E4}" destId="{9A43691D-DD67-A944-9EE7-4DB074A98EF3}" srcOrd="0" destOrd="0" presId="urn:microsoft.com/office/officeart/2005/8/layout/venn3"/>
    <dgm:cxn modelId="{F15D77C9-EEE8-7D47-93C8-DF81F439EA45}" type="presParOf" srcId="{2B385BB6-95BC-F246-B1D1-405BC9D5A4FF}" destId="{9A43691D-DD67-A944-9EE7-4DB074A98EF3}" srcOrd="0" destOrd="0" presId="urn:microsoft.com/office/officeart/2005/8/layout/venn3"/>
    <dgm:cxn modelId="{1B9E57F2-52F3-924E-8CB5-4EB93B5B976B}" type="presParOf" srcId="{2B385BB6-95BC-F246-B1D1-405BC9D5A4FF}" destId="{0E760AF4-A3C1-2140-9EB3-AC9C0E8A04C8}" srcOrd="1" destOrd="0" presId="urn:microsoft.com/office/officeart/2005/8/layout/venn3"/>
    <dgm:cxn modelId="{E67384AA-09B1-FE4B-A374-9F4C58FD5A2B}" type="presParOf" srcId="{2B385BB6-95BC-F246-B1D1-405BC9D5A4FF}" destId="{A182AD95-1D7C-4247-A427-2508CF36F622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FE9CF3-5F1C-4C01-8AE9-1D48F776305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10D4077-3178-480D-8580-EF58458CD0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Bacteria, insects and vermin thrive from garbage.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9F745F-46A4-4311-8F6A-7B87119891C7}" type="parTrans" cxnId="{52B7840C-580B-41BC-9380-690679D943FB}">
      <dgm:prSet/>
      <dgm:spPr/>
      <dgm:t>
        <a:bodyPr/>
        <a:lstStyle/>
        <a:p>
          <a:endParaRPr lang="en-US" sz="2400"/>
        </a:p>
      </dgm:t>
    </dgm:pt>
    <dgm:pt modelId="{8C84B008-6002-4666-B62A-58E48844052A}" type="sibTrans" cxnId="{52B7840C-580B-41BC-9380-690679D943FB}">
      <dgm:prSet/>
      <dgm:spPr/>
      <dgm:t>
        <a:bodyPr/>
        <a:lstStyle/>
        <a:p>
          <a:endParaRPr lang="en-US" sz="2400"/>
        </a:p>
      </dgm:t>
    </dgm:pt>
    <dgm:pt modelId="{0AB31EE7-2129-499E-AB56-75A702A61F8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Overflowing waste causes air pollution and respiratory diseases.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5F344C-E13D-4736-BF31-CA80E2CD7CCD}" type="parTrans" cxnId="{764593B8-D4C3-456D-A682-06CACD0CB5AB}">
      <dgm:prSet/>
      <dgm:spPr/>
      <dgm:t>
        <a:bodyPr/>
        <a:lstStyle/>
        <a:p>
          <a:endParaRPr lang="en-US" sz="2400"/>
        </a:p>
      </dgm:t>
    </dgm:pt>
    <dgm:pt modelId="{64D62A01-944F-4B2B-B6C2-897EFEB01E6F}" type="sibTrans" cxnId="{764593B8-D4C3-456D-A682-06CACD0CB5AB}">
      <dgm:prSet/>
      <dgm:spPr/>
      <dgm:t>
        <a:bodyPr/>
        <a:lstStyle/>
        <a:p>
          <a:endParaRPr lang="en-US" sz="2400"/>
        </a:p>
      </dgm:t>
    </dgm:pt>
    <dgm:pt modelId="{578716C9-9537-4E6E-8656-968525988A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Garbage contaminates surface waters, which affects all ecosystems.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E682AB-6778-480A-A06C-EA0C4D52C9C6}" type="parTrans" cxnId="{99A18362-514B-4256-A86F-C6A1595C3421}">
      <dgm:prSet/>
      <dgm:spPr/>
      <dgm:t>
        <a:bodyPr/>
        <a:lstStyle/>
        <a:p>
          <a:endParaRPr lang="en-US" sz="2400"/>
        </a:p>
      </dgm:t>
    </dgm:pt>
    <dgm:pt modelId="{E59D4728-CB04-455E-83C7-C46BA568D734}" type="sibTrans" cxnId="{99A18362-514B-4256-A86F-C6A1595C3421}">
      <dgm:prSet/>
      <dgm:spPr/>
      <dgm:t>
        <a:bodyPr/>
        <a:lstStyle/>
        <a:p>
          <a:endParaRPr lang="en-US" sz="2400"/>
        </a:p>
      </dgm:t>
    </dgm:pt>
    <dgm:pt modelId="{BB8F6B40-6630-4DDC-9626-F0DB3773F5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Direct handling of overflowing waste exposes for health risks.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F51129-3A98-4613-A6CE-48CC678E1490}" type="parTrans" cxnId="{36360590-223B-4E60-93A4-D555AF57A34A}">
      <dgm:prSet/>
      <dgm:spPr/>
      <dgm:t>
        <a:bodyPr/>
        <a:lstStyle/>
        <a:p>
          <a:endParaRPr lang="en-US" sz="2400"/>
        </a:p>
      </dgm:t>
    </dgm:pt>
    <dgm:pt modelId="{E8A69583-E021-4EDE-9A59-4224CA42C84B}" type="sibTrans" cxnId="{36360590-223B-4E60-93A4-D555AF57A34A}">
      <dgm:prSet/>
      <dgm:spPr/>
      <dgm:t>
        <a:bodyPr/>
        <a:lstStyle/>
        <a:p>
          <a:endParaRPr lang="en-US" sz="2400"/>
        </a:p>
      </dgm:t>
    </dgm:pt>
    <dgm:pt modelId="{3DF87C7E-5AF4-44B2-94D0-28E5E4CDFB4B}" type="pres">
      <dgm:prSet presAssocID="{76FE9CF3-5F1C-4C01-8AE9-1D48F7763057}" presName="root" presStyleCnt="0">
        <dgm:presLayoutVars>
          <dgm:dir/>
          <dgm:resizeHandles val="exact"/>
        </dgm:presLayoutVars>
      </dgm:prSet>
      <dgm:spPr/>
    </dgm:pt>
    <dgm:pt modelId="{6E70912E-06B8-4251-A2B7-EDE2968F1931}" type="pres">
      <dgm:prSet presAssocID="{E10D4077-3178-480D-8580-EF58458CD00E}" presName="compNode" presStyleCnt="0"/>
      <dgm:spPr/>
    </dgm:pt>
    <dgm:pt modelId="{55BADC8B-A823-4739-82B0-DBD074E8B37D}" type="pres">
      <dgm:prSet presAssocID="{E10D4077-3178-480D-8580-EF58458CD00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dy bug"/>
        </a:ext>
      </dgm:extLst>
    </dgm:pt>
    <dgm:pt modelId="{1C1C8BF4-2F18-4CB8-98E9-08DDFC446794}" type="pres">
      <dgm:prSet presAssocID="{E10D4077-3178-480D-8580-EF58458CD00E}" presName="spaceRect" presStyleCnt="0"/>
      <dgm:spPr/>
    </dgm:pt>
    <dgm:pt modelId="{421B2C0A-897A-4C3D-B7D7-030C5B9D6A65}" type="pres">
      <dgm:prSet presAssocID="{E10D4077-3178-480D-8580-EF58458CD00E}" presName="textRect" presStyleLbl="revTx" presStyleIdx="0" presStyleCnt="4">
        <dgm:presLayoutVars>
          <dgm:chMax val="1"/>
          <dgm:chPref val="1"/>
        </dgm:presLayoutVars>
      </dgm:prSet>
      <dgm:spPr/>
    </dgm:pt>
    <dgm:pt modelId="{BB5F90C1-4FF3-4DB6-96DD-3077C0FD000B}" type="pres">
      <dgm:prSet presAssocID="{8C84B008-6002-4666-B62A-58E48844052A}" presName="sibTrans" presStyleCnt="0"/>
      <dgm:spPr/>
    </dgm:pt>
    <dgm:pt modelId="{12E3FFE9-0CA3-46B7-91D0-48519CDFB54F}" type="pres">
      <dgm:prSet presAssocID="{0AB31EE7-2129-499E-AB56-75A702A61F8C}" presName="compNode" presStyleCnt="0"/>
      <dgm:spPr/>
    </dgm:pt>
    <dgm:pt modelId="{3E87D2FF-135F-4A62-9363-448C3E165C43}" type="pres">
      <dgm:prSet presAssocID="{0AB31EE7-2129-499E-AB56-75A702A61F8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ngs"/>
        </a:ext>
      </dgm:extLst>
    </dgm:pt>
    <dgm:pt modelId="{60D3AAD5-2510-44F9-84E8-526A75D483FD}" type="pres">
      <dgm:prSet presAssocID="{0AB31EE7-2129-499E-AB56-75A702A61F8C}" presName="spaceRect" presStyleCnt="0"/>
      <dgm:spPr/>
    </dgm:pt>
    <dgm:pt modelId="{8D9EFEBD-5EFA-4409-99E5-085CAE4C645C}" type="pres">
      <dgm:prSet presAssocID="{0AB31EE7-2129-499E-AB56-75A702A61F8C}" presName="textRect" presStyleLbl="revTx" presStyleIdx="1" presStyleCnt="4">
        <dgm:presLayoutVars>
          <dgm:chMax val="1"/>
          <dgm:chPref val="1"/>
        </dgm:presLayoutVars>
      </dgm:prSet>
      <dgm:spPr/>
    </dgm:pt>
    <dgm:pt modelId="{D941710D-CA03-42D4-A899-5BF42F9DB085}" type="pres">
      <dgm:prSet presAssocID="{64D62A01-944F-4B2B-B6C2-897EFEB01E6F}" presName="sibTrans" presStyleCnt="0"/>
      <dgm:spPr/>
    </dgm:pt>
    <dgm:pt modelId="{C923121D-F203-49F0-B704-22AE6E5A0DA9}" type="pres">
      <dgm:prSet presAssocID="{578716C9-9537-4E6E-8656-968525988A87}" presName="compNode" presStyleCnt="0"/>
      <dgm:spPr/>
    </dgm:pt>
    <dgm:pt modelId="{6D54FC5A-6B3F-40A7-9673-A294CEEFBBE5}" type="pres">
      <dgm:prSet presAssocID="{578716C9-9537-4E6E-8656-968525988A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shi"/>
        </a:ext>
      </dgm:extLst>
    </dgm:pt>
    <dgm:pt modelId="{D512CA78-77BA-4E5A-BF25-2E505066CFCF}" type="pres">
      <dgm:prSet presAssocID="{578716C9-9537-4E6E-8656-968525988A87}" presName="spaceRect" presStyleCnt="0"/>
      <dgm:spPr/>
    </dgm:pt>
    <dgm:pt modelId="{750D7C4D-ACC3-42FD-AB09-D93F9567ADCD}" type="pres">
      <dgm:prSet presAssocID="{578716C9-9537-4E6E-8656-968525988A87}" presName="textRect" presStyleLbl="revTx" presStyleIdx="2" presStyleCnt="4">
        <dgm:presLayoutVars>
          <dgm:chMax val="1"/>
          <dgm:chPref val="1"/>
        </dgm:presLayoutVars>
      </dgm:prSet>
      <dgm:spPr/>
    </dgm:pt>
    <dgm:pt modelId="{BDFC0370-E2B5-47AB-AA80-B2D04334907A}" type="pres">
      <dgm:prSet presAssocID="{E59D4728-CB04-455E-83C7-C46BA568D734}" presName="sibTrans" presStyleCnt="0"/>
      <dgm:spPr/>
    </dgm:pt>
    <dgm:pt modelId="{74179BE0-F80A-4DF1-BA58-7A2B111D06BF}" type="pres">
      <dgm:prSet presAssocID="{BB8F6B40-6630-4DDC-9626-F0DB3773F562}" presName="compNode" presStyleCnt="0"/>
      <dgm:spPr/>
    </dgm:pt>
    <dgm:pt modelId="{E9A94E60-AD7D-4E87-8652-8FA36E1F52F5}" type="pres">
      <dgm:prSet presAssocID="{BB8F6B40-6630-4DDC-9626-F0DB3773F56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263E0559-1C28-423F-BAAA-F4FA2B9FFFD1}" type="pres">
      <dgm:prSet presAssocID="{BB8F6B40-6630-4DDC-9626-F0DB3773F562}" presName="spaceRect" presStyleCnt="0"/>
      <dgm:spPr/>
    </dgm:pt>
    <dgm:pt modelId="{853FE595-0A95-40C1-9889-59C77EE3EF87}" type="pres">
      <dgm:prSet presAssocID="{BB8F6B40-6630-4DDC-9626-F0DB3773F56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2B7840C-580B-41BC-9380-690679D943FB}" srcId="{76FE9CF3-5F1C-4C01-8AE9-1D48F7763057}" destId="{E10D4077-3178-480D-8580-EF58458CD00E}" srcOrd="0" destOrd="0" parTransId="{F19F745F-46A4-4311-8F6A-7B87119891C7}" sibTransId="{8C84B008-6002-4666-B62A-58E48844052A}"/>
    <dgm:cxn modelId="{6893CD29-E33D-3D4F-91E4-1138C670B0DF}" type="presOf" srcId="{0AB31EE7-2129-499E-AB56-75A702A61F8C}" destId="{8D9EFEBD-5EFA-4409-99E5-085CAE4C645C}" srcOrd="0" destOrd="0" presId="urn:microsoft.com/office/officeart/2018/2/layout/IconLabelList"/>
    <dgm:cxn modelId="{99A18362-514B-4256-A86F-C6A1595C3421}" srcId="{76FE9CF3-5F1C-4C01-8AE9-1D48F7763057}" destId="{578716C9-9537-4E6E-8656-968525988A87}" srcOrd="2" destOrd="0" parTransId="{64E682AB-6778-480A-A06C-EA0C4D52C9C6}" sibTransId="{E59D4728-CB04-455E-83C7-C46BA568D734}"/>
    <dgm:cxn modelId="{36360590-223B-4E60-93A4-D555AF57A34A}" srcId="{76FE9CF3-5F1C-4C01-8AE9-1D48F7763057}" destId="{BB8F6B40-6630-4DDC-9626-F0DB3773F562}" srcOrd="3" destOrd="0" parTransId="{06F51129-3A98-4613-A6CE-48CC678E1490}" sibTransId="{E8A69583-E021-4EDE-9A59-4224CA42C84B}"/>
    <dgm:cxn modelId="{01B8B991-079A-0244-A12C-B77F88164135}" type="presOf" srcId="{E10D4077-3178-480D-8580-EF58458CD00E}" destId="{421B2C0A-897A-4C3D-B7D7-030C5B9D6A65}" srcOrd="0" destOrd="0" presId="urn:microsoft.com/office/officeart/2018/2/layout/IconLabelList"/>
    <dgm:cxn modelId="{8FDBE598-281E-4345-98A6-C6BBB99EDB1E}" type="presOf" srcId="{BB8F6B40-6630-4DDC-9626-F0DB3773F562}" destId="{853FE595-0A95-40C1-9889-59C77EE3EF87}" srcOrd="0" destOrd="0" presId="urn:microsoft.com/office/officeart/2018/2/layout/IconLabelList"/>
    <dgm:cxn modelId="{C68A52A1-EF46-A947-BC25-7D631E729838}" type="presOf" srcId="{76FE9CF3-5F1C-4C01-8AE9-1D48F7763057}" destId="{3DF87C7E-5AF4-44B2-94D0-28E5E4CDFB4B}" srcOrd="0" destOrd="0" presId="urn:microsoft.com/office/officeart/2018/2/layout/IconLabelList"/>
    <dgm:cxn modelId="{764593B8-D4C3-456D-A682-06CACD0CB5AB}" srcId="{76FE9CF3-5F1C-4C01-8AE9-1D48F7763057}" destId="{0AB31EE7-2129-499E-AB56-75A702A61F8C}" srcOrd="1" destOrd="0" parTransId="{EC5F344C-E13D-4736-BF31-CA80E2CD7CCD}" sibTransId="{64D62A01-944F-4B2B-B6C2-897EFEB01E6F}"/>
    <dgm:cxn modelId="{32151CCE-5D0C-344F-9334-820300DF2B90}" type="presOf" srcId="{578716C9-9537-4E6E-8656-968525988A87}" destId="{750D7C4D-ACC3-42FD-AB09-D93F9567ADCD}" srcOrd="0" destOrd="0" presId="urn:microsoft.com/office/officeart/2018/2/layout/IconLabelList"/>
    <dgm:cxn modelId="{7496AF4E-57DC-314C-90E0-313D11C7A5E3}" type="presParOf" srcId="{3DF87C7E-5AF4-44B2-94D0-28E5E4CDFB4B}" destId="{6E70912E-06B8-4251-A2B7-EDE2968F1931}" srcOrd="0" destOrd="0" presId="urn:microsoft.com/office/officeart/2018/2/layout/IconLabelList"/>
    <dgm:cxn modelId="{C74F42D1-3ED6-1141-AB56-E2C1D605E406}" type="presParOf" srcId="{6E70912E-06B8-4251-A2B7-EDE2968F1931}" destId="{55BADC8B-A823-4739-82B0-DBD074E8B37D}" srcOrd="0" destOrd="0" presId="urn:microsoft.com/office/officeart/2018/2/layout/IconLabelList"/>
    <dgm:cxn modelId="{49987D91-83E5-C244-9925-8C6446F42DA7}" type="presParOf" srcId="{6E70912E-06B8-4251-A2B7-EDE2968F1931}" destId="{1C1C8BF4-2F18-4CB8-98E9-08DDFC446794}" srcOrd="1" destOrd="0" presId="urn:microsoft.com/office/officeart/2018/2/layout/IconLabelList"/>
    <dgm:cxn modelId="{D8AEB830-1FE3-3E47-98D7-902FED3B037D}" type="presParOf" srcId="{6E70912E-06B8-4251-A2B7-EDE2968F1931}" destId="{421B2C0A-897A-4C3D-B7D7-030C5B9D6A65}" srcOrd="2" destOrd="0" presId="urn:microsoft.com/office/officeart/2018/2/layout/IconLabelList"/>
    <dgm:cxn modelId="{83BB8FED-8EF9-DB4C-9598-2233A3B0821C}" type="presParOf" srcId="{3DF87C7E-5AF4-44B2-94D0-28E5E4CDFB4B}" destId="{BB5F90C1-4FF3-4DB6-96DD-3077C0FD000B}" srcOrd="1" destOrd="0" presId="urn:microsoft.com/office/officeart/2018/2/layout/IconLabelList"/>
    <dgm:cxn modelId="{BD906A29-7B19-4349-A9A0-FF57FDB62C6A}" type="presParOf" srcId="{3DF87C7E-5AF4-44B2-94D0-28E5E4CDFB4B}" destId="{12E3FFE9-0CA3-46B7-91D0-48519CDFB54F}" srcOrd="2" destOrd="0" presId="urn:microsoft.com/office/officeart/2018/2/layout/IconLabelList"/>
    <dgm:cxn modelId="{763DB4ED-59EA-204F-BB03-94C64622C522}" type="presParOf" srcId="{12E3FFE9-0CA3-46B7-91D0-48519CDFB54F}" destId="{3E87D2FF-135F-4A62-9363-448C3E165C43}" srcOrd="0" destOrd="0" presId="urn:microsoft.com/office/officeart/2018/2/layout/IconLabelList"/>
    <dgm:cxn modelId="{0660F5E3-0C62-B749-A635-735CA26D0B7B}" type="presParOf" srcId="{12E3FFE9-0CA3-46B7-91D0-48519CDFB54F}" destId="{60D3AAD5-2510-44F9-84E8-526A75D483FD}" srcOrd="1" destOrd="0" presId="urn:microsoft.com/office/officeart/2018/2/layout/IconLabelList"/>
    <dgm:cxn modelId="{D91938EB-9CBB-274D-BD0F-52F4F8C9B33E}" type="presParOf" srcId="{12E3FFE9-0CA3-46B7-91D0-48519CDFB54F}" destId="{8D9EFEBD-5EFA-4409-99E5-085CAE4C645C}" srcOrd="2" destOrd="0" presId="urn:microsoft.com/office/officeart/2018/2/layout/IconLabelList"/>
    <dgm:cxn modelId="{90311A24-BFF8-8A4E-82DD-2E20EC20AF9C}" type="presParOf" srcId="{3DF87C7E-5AF4-44B2-94D0-28E5E4CDFB4B}" destId="{D941710D-CA03-42D4-A899-5BF42F9DB085}" srcOrd="3" destOrd="0" presId="urn:microsoft.com/office/officeart/2018/2/layout/IconLabelList"/>
    <dgm:cxn modelId="{746D65E8-C457-9B45-8C31-67EA8BF79242}" type="presParOf" srcId="{3DF87C7E-5AF4-44B2-94D0-28E5E4CDFB4B}" destId="{C923121D-F203-49F0-B704-22AE6E5A0DA9}" srcOrd="4" destOrd="0" presId="urn:microsoft.com/office/officeart/2018/2/layout/IconLabelList"/>
    <dgm:cxn modelId="{44AF2F7C-3F04-F34A-8527-75D8B55B13CC}" type="presParOf" srcId="{C923121D-F203-49F0-B704-22AE6E5A0DA9}" destId="{6D54FC5A-6B3F-40A7-9673-A294CEEFBBE5}" srcOrd="0" destOrd="0" presId="urn:microsoft.com/office/officeart/2018/2/layout/IconLabelList"/>
    <dgm:cxn modelId="{B39CF7A8-4E0F-024B-BCC8-9A222E280A5B}" type="presParOf" srcId="{C923121D-F203-49F0-B704-22AE6E5A0DA9}" destId="{D512CA78-77BA-4E5A-BF25-2E505066CFCF}" srcOrd="1" destOrd="0" presId="urn:microsoft.com/office/officeart/2018/2/layout/IconLabelList"/>
    <dgm:cxn modelId="{3B6BAE6D-A46A-F143-8EBB-1E96247B63CB}" type="presParOf" srcId="{C923121D-F203-49F0-B704-22AE6E5A0DA9}" destId="{750D7C4D-ACC3-42FD-AB09-D93F9567ADCD}" srcOrd="2" destOrd="0" presId="urn:microsoft.com/office/officeart/2018/2/layout/IconLabelList"/>
    <dgm:cxn modelId="{1F7275EB-5EEE-5E4A-9559-6F9F6A683AF2}" type="presParOf" srcId="{3DF87C7E-5AF4-44B2-94D0-28E5E4CDFB4B}" destId="{BDFC0370-E2B5-47AB-AA80-B2D04334907A}" srcOrd="5" destOrd="0" presId="urn:microsoft.com/office/officeart/2018/2/layout/IconLabelList"/>
    <dgm:cxn modelId="{78DC1EF1-F116-1D45-806D-186905A0B8C9}" type="presParOf" srcId="{3DF87C7E-5AF4-44B2-94D0-28E5E4CDFB4B}" destId="{74179BE0-F80A-4DF1-BA58-7A2B111D06BF}" srcOrd="6" destOrd="0" presId="urn:microsoft.com/office/officeart/2018/2/layout/IconLabelList"/>
    <dgm:cxn modelId="{2510592B-D4C2-7C46-9D67-A33FEB62A605}" type="presParOf" srcId="{74179BE0-F80A-4DF1-BA58-7A2B111D06BF}" destId="{E9A94E60-AD7D-4E87-8652-8FA36E1F52F5}" srcOrd="0" destOrd="0" presId="urn:microsoft.com/office/officeart/2018/2/layout/IconLabelList"/>
    <dgm:cxn modelId="{B4B17F74-5942-7B4A-9C23-B47CDB2ED3C3}" type="presParOf" srcId="{74179BE0-F80A-4DF1-BA58-7A2B111D06BF}" destId="{263E0559-1C28-423F-BAAA-F4FA2B9FFFD1}" srcOrd="1" destOrd="0" presId="urn:microsoft.com/office/officeart/2018/2/layout/IconLabelList"/>
    <dgm:cxn modelId="{5868A6CB-BE00-9743-858F-8E0F6DA8FD4B}" type="presParOf" srcId="{74179BE0-F80A-4DF1-BA58-7A2B111D06BF}" destId="{853FE595-0A95-40C1-9889-59C77EE3EF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6172BE-FDEF-4C14-802B-DEA30CC1D283}" type="doc">
      <dgm:prSet loTypeId="urn:microsoft.com/office/officeart/2018/2/layout/IconLabelList" loCatId="icon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18B74E75-C828-46E1-9E1C-701389FD698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Air pollution.</a:t>
          </a:r>
        </a:p>
      </dgm:t>
    </dgm:pt>
    <dgm:pt modelId="{6A04287F-8BBD-4655-ABEC-12677D2EF46D}" type="parTrans" cxnId="{9E70D31F-B27F-46B0-B71B-170BD8B089DC}">
      <dgm:prSet/>
      <dgm:spPr/>
      <dgm:t>
        <a:bodyPr/>
        <a:lstStyle/>
        <a:p>
          <a:endParaRPr lang="en-US" sz="2000"/>
        </a:p>
      </dgm:t>
    </dgm:pt>
    <dgm:pt modelId="{875D1E6D-AF93-45D2-83D2-2937E66B3F43}" type="sibTrans" cxnId="{9E70D31F-B27F-46B0-B71B-170BD8B089DC}">
      <dgm:prSet/>
      <dgm:spPr/>
      <dgm:t>
        <a:bodyPr/>
        <a:lstStyle/>
        <a:p>
          <a:endParaRPr lang="en-US" sz="2000"/>
        </a:p>
      </dgm:t>
    </dgm:pt>
    <dgm:pt modelId="{6D6A0706-C306-4231-97E2-3C58A70FF56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Water pollution.</a:t>
          </a:r>
        </a:p>
      </dgm:t>
    </dgm:pt>
    <dgm:pt modelId="{4819D7A1-E07F-40B1-827C-7F89E4C675E5}" type="parTrans" cxnId="{F7C1D388-CFA6-4A3E-8A0E-9ADC8289A8B3}">
      <dgm:prSet/>
      <dgm:spPr/>
      <dgm:t>
        <a:bodyPr/>
        <a:lstStyle/>
        <a:p>
          <a:endParaRPr lang="en-US" sz="2000"/>
        </a:p>
      </dgm:t>
    </dgm:pt>
    <dgm:pt modelId="{0B967A86-6DB4-4136-A2D2-FD58579111D1}" type="sibTrans" cxnId="{F7C1D388-CFA6-4A3E-8A0E-9ADC8289A8B3}">
      <dgm:prSet/>
      <dgm:spPr/>
      <dgm:t>
        <a:bodyPr/>
        <a:lstStyle/>
        <a:p>
          <a:endParaRPr lang="en-US" sz="2000"/>
        </a:p>
      </dgm:t>
    </dgm:pt>
    <dgm:pt modelId="{C02FDC53-C5C6-4E2E-9488-ABE52B73B3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Land &amp; Soil Pollution.</a:t>
          </a:r>
        </a:p>
      </dgm:t>
    </dgm:pt>
    <dgm:pt modelId="{591DCDED-31BA-40FF-A502-799BA04DF965}" type="parTrans" cxnId="{39D286AD-1B5F-41F8-A4E3-BDA2103455A8}">
      <dgm:prSet/>
      <dgm:spPr/>
      <dgm:t>
        <a:bodyPr/>
        <a:lstStyle/>
        <a:p>
          <a:endParaRPr lang="en-US" sz="2000"/>
        </a:p>
      </dgm:t>
    </dgm:pt>
    <dgm:pt modelId="{0CBCBDAB-0DF0-4FA7-92C6-78041AA9438E}" type="sibTrans" cxnId="{39D286AD-1B5F-41F8-A4E3-BDA2103455A8}">
      <dgm:prSet/>
      <dgm:spPr/>
      <dgm:t>
        <a:bodyPr/>
        <a:lstStyle/>
        <a:p>
          <a:endParaRPr lang="en-US" sz="2000"/>
        </a:p>
      </dgm:t>
    </dgm:pt>
    <dgm:pt modelId="{E0958020-1BAB-4164-8F99-2050E27B5971}" type="pres">
      <dgm:prSet presAssocID="{CD6172BE-FDEF-4C14-802B-DEA30CC1D283}" presName="root" presStyleCnt="0">
        <dgm:presLayoutVars>
          <dgm:dir/>
          <dgm:resizeHandles val="exact"/>
        </dgm:presLayoutVars>
      </dgm:prSet>
      <dgm:spPr/>
    </dgm:pt>
    <dgm:pt modelId="{0AB96D62-FAA8-4D03-AA0D-E140EC021432}" type="pres">
      <dgm:prSet presAssocID="{18B74E75-C828-46E1-9E1C-701389FD6987}" presName="compNode" presStyleCnt="0"/>
      <dgm:spPr/>
    </dgm:pt>
    <dgm:pt modelId="{0AFA5303-DB2D-454A-8E27-8CF8E583A1F1}" type="pres">
      <dgm:prSet presAssocID="{18B74E75-C828-46E1-9E1C-701389FD69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7C4FBD4B-FD91-4A70-9074-46D95CB49CEC}" type="pres">
      <dgm:prSet presAssocID="{18B74E75-C828-46E1-9E1C-701389FD6987}" presName="spaceRect" presStyleCnt="0"/>
      <dgm:spPr/>
    </dgm:pt>
    <dgm:pt modelId="{76D0C444-DB92-4C28-B8FA-9CA1F3F96E1C}" type="pres">
      <dgm:prSet presAssocID="{18B74E75-C828-46E1-9E1C-701389FD6987}" presName="textRect" presStyleLbl="revTx" presStyleIdx="0" presStyleCnt="3">
        <dgm:presLayoutVars>
          <dgm:chMax val="1"/>
          <dgm:chPref val="1"/>
        </dgm:presLayoutVars>
      </dgm:prSet>
      <dgm:spPr/>
    </dgm:pt>
    <dgm:pt modelId="{7A551C3F-1E55-4D3C-BFD2-EA692423E89B}" type="pres">
      <dgm:prSet presAssocID="{875D1E6D-AF93-45D2-83D2-2937E66B3F43}" presName="sibTrans" presStyleCnt="0"/>
      <dgm:spPr/>
    </dgm:pt>
    <dgm:pt modelId="{311BDC3A-CDAE-4B51-97A7-643648A376FC}" type="pres">
      <dgm:prSet presAssocID="{6D6A0706-C306-4231-97E2-3C58A70FF563}" presName="compNode" presStyleCnt="0"/>
      <dgm:spPr/>
    </dgm:pt>
    <dgm:pt modelId="{A38BFBAA-7BB0-419F-9F84-87706094CB13}" type="pres">
      <dgm:prSet presAssocID="{6D6A0706-C306-4231-97E2-3C58A70FF5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80844CD0-1156-4E14-A4A2-03500584F5A3}" type="pres">
      <dgm:prSet presAssocID="{6D6A0706-C306-4231-97E2-3C58A70FF563}" presName="spaceRect" presStyleCnt="0"/>
      <dgm:spPr/>
    </dgm:pt>
    <dgm:pt modelId="{2662DCBE-CA63-49ED-B408-9404C06821F3}" type="pres">
      <dgm:prSet presAssocID="{6D6A0706-C306-4231-97E2-3C58A70FF563}" presName="textRect" presStyleLbl="revTx" presStyleIdx="1" presStyleCnt="3">
        <dgm:presLayoutVars>
          <dgm:chMax val="1"/>
          <dgm:chPref val="1"/>
        </dgm:presLayoutVars>
      </dgm:prSet>
      <dgm:spPr/>
    </dgm:pt>
    <dgm:pt modelId="{93D37EEC-FA23-44F8-91E1-3CD018ADBA47}" type="pres">
      <dgm:prSet presAssocID="{0B967A86-6DB4-4136-A2D2-FD58579111D1}" presName="sibTrans" presStyleCnt="0"/>
      <dgm:spPr/>
    </dgm:pt>
    <dgm:pt modelId="{7D93375E-4B5B-4E9C-B5BE-B5EA4AEA6222}" type="pres">
      <dgm:prSet presAssocID="{C02FDC53-C5C6-4E2E-9488-ABE52B73B3C7}" presName="compNode" presStyleCnt="0"/>
      <dgm:spPr/>
    </dgm:pt>
    <dgm:pt modelId="{8D353156-FE4D-4B93-8724-B4948F388C6A}" type="pres">
      <dgm:prSet presAssocID="{C02FDC53-C5C6-4E2E-9488-ABE52B73B3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nt"/>
        </a:ext>
      </dgm:extLst>
    </dgm:pt>
    <dgm:pt modelId="{A8B17585-18D0-44A8-95B5-EB200FDCB433}" type="pres">
      <dgm:prSet presAssocID="{C02FDC53-C5C6-4E2E-9488-ABE52B73B3C7}" presName="spaceRect" presStyleCnt="0"/>
      <dgm:spPr/>
    </dgm:pt>
    <dgm:pt modelId="{01602CD6-1A33-491A-BF41-91E7428447FC}" type="pres">
      <dgm:prSet presAssocID="{C02FDC53-C5C6-4E2E-9488-ABE52B73B3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E70D31F-B27F-46B0-B71B-170BD8B089DC}" srcId="{CD6172BE-FDEF-4C14-802B-DEA30CC1D283}" destId="{18B74E75-C828-46E1-9E1C-701389FD6987}" srcOrd="0" destOrd="0" parTransId="{6A04287F-8BBD-4655-ABEC-12677D2EF46D}" sibTransId="{875D1E6D-AF93-45D2-83D2-2937E66B3F43}"/>
    <dgm:cxn modelId="{18DF846B-8363-5745-B06C-699814624963}" type="presOf" srcId="{6D6A0706-C306-4231-97E2-3C58A70FF563}" destId="{2662DCBE-CA63-49ED-B408-9404C06821F3}" srcOrd="0" destOrd="0" presId="urn:microsoft.com/office/officeart/2018/2/layout/IconLabelList"/>
    <dgm:cxn modelId="{E4BF936D-8071-AA4C-957E-18030C32ED1C}" type="presOf" srcId="{18B74E75-C828-46E1-9E1C-701389FD6987}" destId="{76D0C444-DB92-4C28-B8FA-9CA1F3F96E1C}" srcOrd="0" destOrd="0" presId="urn:microsoft.com/office/officeart/2018/2/layout/IconLabelList"/>
    <dgm:cxn modelId="{F7C1D388-CFA6-4A3E-8A0E-9ADC8289A8B3}" srcId="{CD6172BE-FDEF-4C14-802B-DEA30CC1D283}" destId="{6D6A0706-C306-4231-97E2-3C58A70FF563}" srcOrd="1" destOrd="0" parTransId="{4819D7A1-E07F-40B1-827C-7F89E4C675E5}" sibTransId="{0B967A86-6DB4-4136-A2D2-FD58579111D1}"/>
    <dgm:cxn modelId="{BC90C596-0B64-CE44-B254-E68B77C766FE}" type="presOf" srcId="{CD6172BE-FDEF-4C14-802B-DEA30CC1D283}" destId="{E0958020-1BAB-4164-8F99-2050E27B5971}" srcOrd="0" destOrd="0" presId="urn:microsoft.com/office/officeart/2018/2/layout/IconLabelList"/>
    <dgm:cxn modelId="{39D286AD-1B5F-41F8-A4E3-BDA2103455A8}" srcId="{CD6172BE-FDEF-4C14-802B-DEA30CC1D283}" destId="{C02FDC53-C5C6-4E2E-9488-ABE52B73B3C7}" srcOrd="2" destOrd="0" parTransId="{591DCDED-31BA-40FF-A502-799BA04DF965}" sibTransId="{0CBCBDAB-0DF0-4FA7-92C6-78041AA9438E}"/>
    <dgm:cxn modelId="{279E17C6-388B-ED43-82E8-91B3B536C499}" type="presOf" srcId="{C02FDC53-C5C6-4E2E-9488-ABE52B73B3C7}" destId="{01602CD6-1A33-491A-BF41-91E7428447FC}" srcOrd="0" destOrd="0" presId="urn:microsoft.com/office/officeart/2018/2/layout/IconLabelList"/>
    <dgm:cxn modelId="{B98A1528-B322-0740-84EF-D2E43E013BEA}" type="presParOf" srcId="{E0958020-1BAB-4164-8F99-2050E27B5971}" destId="{0AB96D62-FAA8-4D03-AA0D-E140EC021432}" srcOrd="0" destOrd="0" presId="urn:microsoft.com/office/officeart/2018/2/layout/IconLabelList"/>
    <dgm:cxn modelId="{3579F851-AF6F-AB41-BDE0-640C6A18E2C0}" type="presParOf" srcId="{0AB96D62-FAA8-4D03-AA0D-E140EC021432}" destId="{0AFA5303-DB2D-454A-8E27-8CF8E583A1F1}" srcOrd="0" destOrd="0" presId="urn:microsoft.com/office/officeart/2018/2/layout/IconLabelList"/>
    <dgm:cxn modelId="{82E3D168-ED2E-DF44-8A4F-004CD5DBF720}" type="presParOf" srcId="{0AB96D62-FAA8-4D03-AA0D-E140EC021432}" destId="{7C4FBD4B-FD91-4A70-9074-46D95CB49CEC}" srcOrd="1" destOrd="0" presId="urn:microsoft.com/office/officeart/2018/2/layout/IconLabelList"/>
    <dgm:cxn modelId="{52E9FABA-0E62-3B4D-825A-EE0BB2A7FD69}" type="presParOf" srcId="{0AB96D62-FAA8-4D03-AA0D-E140EC021432}" destId="{76D0C444-DB92-4C28-B8FA-9CA1F3F96E1C}" srcOrd="2" destOrd="0" presId="urn:microsoft.com/office/officeart/2018/2/layout/IconLabelList"/>
    <dgm:cxn modelId="{41F36EFB-AD21-1247-A000-EA856A08659B}" type="presParOf" srcId="{E0958020-1BAB-4164-8F99-2050E27B5971}" destId="{7A551C3F-1E55-4D3C-BFD2-EA692423E89B}" srcOrd="1" destOrd="0" presId="urn:microsoft.com/office/officeart/2018/2/layout/IconLabelList"/>
    <dgm:cxn modelId="{E43B604B-C150-6D4F-AFB9-D8566ED75CE6}" type="presParOf" srcId="{E0958020-1BAB-4164-8F99-2050E27B5971}" destId="{311BDC3A-CDAE-4B51-97A7-643648A376FC}" srcOrd="2" destOrd="0" presId="urn:microsoft.com/office/officeart/2018/2/layout/IconLabelList"/>
    <dgm:cxn modelId="{65865E27-DD14-E945-8813-E87D35C64970}" type="presParOf" srcId="{311BDC3A-CDAE-4B51-97A7-643648A376FC}" destId="{A38BFBAA-7BB0-419F-9F84-87706094CB13}" srcOrd="0" destOrd="0" presId="urn:microsoft.com/office/officeart/2018/2/layout/IconLabelList"/>
    <dgm:cxn modelId="{EF18F0E9-AB82-8B4B-B614-FFDFDF592CE9}" type="presParOf" srcId="{311BDC3A-CDAE-4B51-97A7-643648A376FC}" destId="{80844CD0-1156-4E14-A4A2-03500584F5A3}" srcOrd="1" destOrd="0" presId="urn:microsoft.com/office/officeart/2018/2/layout/IconLabelList"/>
    <dgm:cxn modelId="{3BC73C8B-B5BD-9941-AF1A-41DF4D191CCD}" type="presParOf" srcId="{311BDC3A-CDAE-4B51-97A7-643648A376FC}" destId="{2662DCBE-CA63-49ED-B408-9404C06821F3}" srcOrd="2" destOrd="0" presId="urn:microsoft.com/office/officeart/2018/2/layout/IconLabelList"/>
    <dgm:cxn modelId="{8B3DBAC4-841F-8B49-B40D-C622FB8B2149}" type="presParOf" srcId="{E0958020-1BAB-4164-8F99-2050E27B5971}" destId="{93D37EEC-FA23-44F8-91E1-3CD018ADBA47}" srcOrd="3" destOrd="0" presId="urn:microsoft.com/office/officeart/2018/2/layout/IconLabelList"/>
    <dgm:cxn modelId="{CDD56F37-6F9B-2B44-835C-F2C5C76A2013}" type="presParOf" srcId="{E0958020-1BAB-4164-8F99-2050E27B5971}" destId="{7D93375E-4B5B-4E9C-B5BE-B5EA4AEA6222}" srcOrd="4" destOrd="0" presId="urn:microsoft.com/office/officeart/2018/2/layout/IconLabelList"/>
    <dgm:cxn modelId="{D1B33D51-B26A-D54F-9C61-76FF31368B88}" type="presParOf" srcId="{7D93375E-4B5B-4E9C-B5BE-B5EA4AEA6222}" destId="{8D353156-FE4D-4B93-8724-B4948F388C6A}" srcOrd="0" destOrd="0" presId="urn:microsoft.com/office/officeart/2018/2/layout/IconLabelList"/>
    <dgm:cxn modelId="{CC0CFE07-4CA6-3E4B-84DD-B5ABC9F2FDAB}" type="presParOf" srcId="{7D93375E-4B5B-4E9C-B5BE-B5EA4AEA6222}" destId="{A8B17585-18D0-44A8-95B5-EB200FDCB433}" srcOrd="1" destOrd="0" presId="urn:microsoft.com/office/officeart/2018/2/layout/IconLabelList"/>
    <dgm:cxn modelId="{E3A2A24B-E888-6548-9D63-CAA7FCBA50EB}" type="presParOf" srcId="{7D93375E-4B5B-4E9C-B5BE-B5EA4AEA6222}" destId="{01602CD6-1A33-491A-BF41-91E7428447F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C1665E-F173-4744-85A2-4D54CF78BE35}" type="doc">
      <dgm:prSet loTypeId="urn:microsoft.com/office/officeart/2008/layout/LinedList" loCatId="icon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5361DFBB-1B39-174E-8689-F984C0AAAE0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Reuse involves using something again instead of throwing it in away.</a:t>
          </a:r>
        </a:p>
      </dgm:t>
    </dgm:pt>
    <dgm:pt modelId="{D6F7E281-21BD-0C4E-A8B8-963672DF3B4A}" type="parTrans" cxnId="{B5FAC44E-98EC-0D48-AED1-EF2B419C99E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0B9A48-C436-F143-99BD-AB55F30225DD}" type="sibTrans" cxnId="{B5FAC44E-98EC-0D48-AED1-EF2B419C99E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FF1537-CDFF-4C4B-8FAA-ABA6743D7984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Normally, this implies seeking new usage.</a:t>
          </a:r>
        </a:p>
      </dgm:t>
    </dgm:pt>
    <dgm:pt modelId="{DA696648-4D53-F640-954B-558B8A33DB0D}" type="parTrans" cxnId="{1683ACAB-C549-E64A-A2E9-52CFF2AD6A1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09A2BD-BB76-3B43-98C8-D8C503B2C374}" type="sibTrans" cxnId="{1683ACAB-C549-E64A-A2E9-52CFF2AD6A1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B2DEDD-27BA-E74C-80E7-2D968ECF3C23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Reuse saves the resources and raw materials used to manufacture new goods, saving money and the volume of waste.</a:t>
          </a:r>
        </a:p>
      </dgm:t>
    </dgm:pt>
    <dgm:pt modelId="{351AEAF0-ED48-904B-B7D3-DBC8E31FD469}" type="parTrans" cxnId="{1CCB46CA-6A9C-7340-A9B5-5C8FD466714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A2410B-04DB-7C4E-87EE-0EC5CC77610C}" type="sibTrans" cxnId="{1CCB46CA-6A9C-7340-A9B5-5C8FD466714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FCF56F-E87A-BF42-8F4E-E2FB82CDABB4}" type="pres">
      <dgm:prSet presAssocID="{03C1665E-F173-4744-85A2-4D54CF78BE35}" presName="vert0" presStyleCnt="0">
        <dgm:presLayoutVars>
          <dgm:dir/>
          <dgm:animOne val="branch"/>
          <dgm:animLvl val="lvl"/>
        </dgm:presLayoutVars>
      </dgm:prSet>
      <dgm:spPr/>
    </dgm:pt>
    <dgm:pt modelId="{EEE74066-A431-DE4D-9177-9355F7A779BC}" type="pres">
      <dgm:prSet presAssocID="{5361DFBB-1B39-174E-8689-F984C0AAAE01}" presName="thickLine" presStyleLbl="alignNode1" presStyleIdx="0" presStyleCnt="3"/>
      <dgm:spPr/>
    </dgm:pt>
    <dgm:pt modelId="{9D12712B-E442-5E47-BD1D-DD9BE5CFC054}" type="pres">
      <dgm:prSet presAssocID="{5361DFBB-1B39-174E-8689-F984C0AAAE01}" presName="horz1" presStyleCnt="0"/>
      <dgm:spPr/>
    </dgm:pt>
    <dgm:pt modelId="{45489F76-6A7F-F44F-AC7B-BB72FEBBC535}" type="pres">
      <dgm:prSet presAssocID="{5361DFBB-1B39-174E-8689-F984C0AAAE01}" presName="tx1" presStyleLbl="revTx" presStyleIdx="0" presStyleCnt="3"/>
      <dgm:spPr/>
    </dgm:pt>
    <dgm:pt modelId="{E8E97C10-5AB5-5E4F-A8F8-4C4523E5B811}" type="pres">
      <dgm:prSet presAssocID="{5361DFBB-1B39-174E-8689-F984C0AAAE01}" presName="vert1" presStyleCnt="0"/>
      <dgm:spPr/>
    </dgm:pt>
    <dgm:pt modelId="{0D2FFAC6-50E4-7F4B-BE83-08863E3B7BB8}" type="pres">
      <dgm:prSet presAssocID="{8AFF1537-CDFF-4C4B-8FAA-ABA6743D7984}" presName="thickLine" presStyleLbl="alignNode1" presStyleIdx="1" presStyleCnt="3"/>
      <dgm:spPr/>
    </dgm:pt>
    <dgm:pt modelId="{F9E89858-9462-FB41-926F-27567DC63004}" type="pres">
      <dgm:prSet presAssocID="{8AFF1537-CDFF-4C4B-8FAA-ABA6743D7984}" presName="horz1" presStyleCnt="0"/>
      <dgm:spPr/>
    </dgm:pt>
    <dgm:pt modelId="{45F4E80C-01C5-FE44-B61C-03F92D1950E6}" type="pres">
      <dgm:prSet presAssocID="{8AFF1537-CDFF-4C4B-8FAA-ABA6743D7984}" presName="tx1" presStyleLbl="revTx" presStyleIdx="1" presStyleCnt="3"/>
      <dgm:spPr/>
    </dgm:pt>
    <dgm:pt modelId="{530B86A8-CD4C-194E-B29E-1B0D9838A838}" type="pres">
      <dgm:prSet presAssocID="{8AFF1537-CDFF-4C4B-8FAA-ABA6743D7984}" presName="vert1" presStyleCnt="0"/>
      <dgm:spPr/>
    </dgm:pt>
    <dgm:pt modelId="{784EF787-E80A-5E4F-98D7-AA3141550FDA}" type="pres">
      <dgm:prSet presAssocID="{32B2DEDD-27BA-E74C-80E7-2D968ECF3C23}" presName="thickLine" presStyleLbl="alignNode1" presStyleIdx="2" presStyleCnt="3"/>
      <dgm:spPr/>
    </dgm:pt>
    <dgm:pt modelId="{18B4F507-0485-134F-9F64-E896B025BDED}" type="pres">
      <dgm:prSet presAssocID="{32B2DEDD-27BA-E74C-80E7-2D968ECF3C23}" presName="horz1" presStyleCnt="0"/>
      <dgm:spPr/>
    </dgm:pt>
    <dgm:pt modelId="{6B243124-A1D5-6841-B2C1-77A478B5C03C}" type="pres">
      <dgm:prSet presAssocID="{32B2DEDD-27BA-E74C-80E7-2D968ECF3C23}" presName="tx1" presStyleLbl="revTx" presStyleIdx="2" presStyleCnt="3"/>
      <dgm:spPr/>
    </dgm:pt>
    <dgm:pt modelId="{950B4CD8-433B-7743-9019-1A397F463641}" type="pres">
      <dgm:prSet presAssocID="{32B2DEDD-27BA-E74C-80E7-2D968ECF3C23}" presName="vert1" presStyleCnt="0"/>
      <dgm:spPr/>
    </dgm:pt>
  </dgm:ptLst>
  <dgm:cxnLst>
    <dgm:cxn modelId="{DBD8F43B-DEE6-B042-B08B-032FEE52E02F}" type="presOf" srcId="{8AFF1537-CDFF-4C4B-8FAA-ABA6743D7984}" destId="{45F4E80C-01C5-FE44-B61C-03F92D1950E6}" srcOrd="0" destOrd="0" presId="urn:microsoft.com/office/officeart/2008/layout/LinedList"/>
    <dgm:cxn modelId="{B5FAC44E-98EC-0D48-AED1-EF2B419C99EB}" srcId="{03C1665E-F173-4744-85A2-4D54CF78BE35}" destId="{5361DFBB-1B39-174E-8689-F984C0AAAE01}" srcOrd="0" destOrd="0" parTransId="{D6F7E281-21BD-0C4E-A8B8-963672DF3B4A}" sibTransId="{830B9A48-C436-F143-99BD-AB55F30225DD}"/>
    <dgm:cxn modelId="{75C8C554-AC5D-084D-B534-4CED58B17A03}" type="presOf" srcId="{5361DFBB-1B39-174E-8689-F984C0AAAE01}" destId="{45489F76-6A7F-F44F-AC7B-BB72FEBBC535}" srcOrd="0" destOrd="0" presId="urn:microsoft.com/office/officeart/2008/layout/LinedList"/>
    <dgm:cxn modelId="{1683ACAB-C549-E64A-A2E9-52CFF2AD6A10}" srcId="{03C1665E-F173-4744-85A2-4D54CF78BE35}" destId="{8AFF1537-CDFF-4C4B-8FAA-ABA6743D7984}" srcOrd="1" destOrd="0" parTransId="{DA696648-4D53-F640-954B-558B8A33DB0D}" sibTransId="{1209A2BD-BB76-3B43-98C8-D8C503B2C374}"/>
    <dgm:cxn modelId="{52F561BE-DE18-8244-A972-5B2EFF54C87C}" type="presOf" srcId="{32B2DEDD-27BA-E74C-80E7-2D968ECF3C23}" destId="{6B243124-A1D5-6841-B2C1-77A478B5C03C}" srcOrd="0" destOrd="0" presId="urn:microsoft.com/office/officeart/2008/layout/LinedList"/>
    <dgm:cxn modelId="{1CCB46CA-6A9C-7340-A9B5-5C8FD466714E}" srcId="{03C1665E-F173-4744-85A2-4D54CF78BE35}" destId="{32B2DEDD-27BA-E74C-80E7-2D968ECF3C23}" srcOrd="2" destOrd="0" parTransId="{351AEAF0-ED48-904B-B7D3-DBC8E31FD469}" sibTransId="{35A2410B-04DB-7C4E-87EE-0EC5CC77610C}"/>
    <dgm:cxn modelId="{1AB572FC-BC8B-B140-A231-31D642ECEE49}" type="presOf" srcId="{03C1665E-F173-4744-85A2-4D54CF78BE35}" destId="{95FCF56F-E87A-BF42-8F4E-E2FB82CDABB4}" srcOrd="0" destOrd="0" presId="urn:microsoft.com/office/officeart/2008/layout/LinedList"/>
    <dgm:cxn modelId="{E933C7DE-763C-A44D-8EFB-CB92FB632796}" type="presParOf" srcId="{95FCF56F-E87A-BF42-8F4E-E2FB82CDABB4}" destId="{EEE74066-A431-DE4D-9177-9355F7A779BC}" srcOrd="0" destOrd="0" presId="urn:microsoft.com/office/officeart/2008/layout/LinedList"/>
    <dgm:cxn modelId="{EC057FFD-9DCE-B64F-B43C-69265525D93A}" type="presParOf" srcId="{95FCF56F-E87A-BF42-8F4E-E2FB82CDABB4}" destId="{9D12712B-E442-5E47-BD1D-DD9BE5CFC054}" srcOrd="1" destOrd="0" presId="urn:microsoft.com/office/officeart/2008/layout/LinedList"/>
    <dgm:cxn modelId="{83C5A7D2-90F4-6F4D-923D-8897110B1D18}" type="presParOf" srcId="{9D12712B-E442-5E47-BD1D-DD9BE5CFC054}" destId="{45489F76-6A7F-F44F-AC7B-BB72FEBBC535}" srcOrd="0" destOrd="0" presId="urn:microsoft.com/office/officeart/2008/layout/LinedList"/>
    <dgm:cxn modelId="{D333F372-E327-2141-9229-52D9FE8234BC}" type="presParOf" srcId="{9D12712B-E442-5E47-BD1D-DD9BE5CFC054}" destId="{E8E97C10-5AB5-5E4F-A8F8-4C4523E5B811}" srcOrd="1" destOrd="0" presId="urn:microsoft.com/office/officeart/2008/layout/LinedList"/>
    <dgm:cxn modelId="{BFA77687-8590-3743-8371-7A1622BB252B}" type="presParOf" srcId="{95FCF56F-E87A-BF42-8F4E-E2FB82CDABB4}" destId="{0D2FFAC6-50E4-7F4B-BE83-08863E3B7BB8}" srcOrd="2" destOrd="0" presId="urn:microsoft.com/office/officeart/2008/layout/LinedList"/>
    <dgm:cxn modelId="{0F3F6E26-C97D-F446-9E26-8DEB65AC40B2}" type="presParOf" srcId="{95FCF56F-E87A-BF42-8F4E-E2FB82CDABB4}" destId="{F9E89858-9462-FB41-926F-27567DC63004}" srcOrd="3" destOrd="0" presId="urn:microsoft.com/office/officeart/2008/layout/LinedList"/>
    <dgm:cxn modelId="{A8691CAD-6B1E-3B4B-9B47-CF2B4D51128F}" type="presParOf" srcId="{F9E89858-9462-FB41-926F-27567DC63004}" destId="{45F4E80C-01C5-FE44-B61C-03F92D1950E6}" srcOrd="0" destOrd="0" presId="urn:microsoft.com/office/officeart/2008/layout/LinedList"/>
    <dgm:cxn modelId="{15BDF0C7-905F-9B4F-ABA8-EB62CEFFA54C}" type="presParOf" srcId="{F9E89858-9462-FB41-926F-27567DC63004}" destId="{530B86A8-CD4C-194E-B29E-1B0D9838A838}" srcOrd="1" destOrd="0" presId="urn:microsoft.com/office/officeart/2008/layout/LinedList"/>
    <dgm:cxn modelId="{FB5F41E5-B55E-EF48-8534-2701A6EF2360}" type="presParOf" srcId="{95FCF56F-E87A-BF42-8F4E-E2FB82CDABB4}" destId="{784EF787-E80A-5E4F-98D7-AA3141550FDA}" srcOrd="4" destOrd="0" presId="urn:microsoft.com/office/officeart/2008/layout/LinedList"/>
    <dgm:cxn modelId="{7569692B-8079-774B-B5AB-92F4E6A67424}" type="presParOf" srcId="{95FCF56F-E87A-BF42-8F4E-E2FB82CDABB4}" destId="{18B4F507-0485-134F-9F64-E896B025BDED}" srcOrd="5" destOrd="0" presId="urn:microsoft.com/office/officeart/2008/layout/LinedList"/>
    <dgm:cxn modelId="{E33DC3CA-CF2B-3542-A827-A4126E9BE57A}" type="presParOf" srcId="{18B4F507-0485-134F-9F64-E896B025BDED}" destId="{6B243124-A1D5-6841-B2C1-77A478B5C03C}" srcOrd="0" destOrd="0" presId="urn:microsoft.com/office/officeart/2008/layout/LinedList"/>
    <dgm:cxn modelId="{AA8B2746-A5E8-724B-BB2C-DD4DE5E0D9B6}" type="presParOf" srcId="{18B4F507-0485-134F-9F64-E896B025BDED}" destId="{950B4CD8-433B-7743-9019-1A397F4636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5B1F9B9-FD4A-4238-92DB-B9E7AE0B288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EC12282B-58F9-4D74-9494-4BBB054E67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Buy used items.</a:t>
          </a:r>
        </a:p>
      </dgm:t>
    </dgm:pt>
    <dgm:pt modelId="{2129D5AE-3D5C-471E-B2C3-9CB8E92675BF}" type="parTrans" cxnId="{0B4C9E1B-7317-4C12-9F55-7FAA1A70D9EB}">
      <dgm:prSet/>
      <dgm:spPr/>
      <dgm:t>
        <a:bodyPr/>
        <a:lstStyle/>
        <a:p>
          <a:endParaRPr lang="en-US" sz="2000"/>
        </a:p>
      </dgm:t>
    </dgm:pt>
    <dgm:pt modelId="{3D1C7BDC-8962-4433-9795-90FB376E6BEE}" type="sibTrans" cxnId="{0B4C9E1B-7317-4C12-9F55-7FAA1A70D9EB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B78B2EA7-8860-44E4-B217-EBC23E7FC80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Look for products that use less packaging. </a:t>
          </a:r>
        </a:p>
      </dgm:t>
    </dgm:pt>
    <dgm:pt modelId="{3C8FA275-ABE0-48BB-81AF-21DBFD061E61}" type="parTrans" cxnId="{EBBF4F45-04A4-4398-9543-CE4F4A8CFED0}">
      <dgm:prSet/>
      <dgm:spPr/>
      <dgm:t>
        <a:bodyPr/>
        <a:lstStyle/>
        <a:p>
          <a:endParaRPr lang="en-US" sz="2000"/>
        </a:p>
      </dgm:t>
    </dgm:pt>
    <dgm:pt modelId="{C51B058B-82BC-4BCA-97C8-CBE63553218A}" type="sibTrans" cxnId="{EBBF4F45-04A4-4398-9543-CE4F4A8CFED0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E90AEFB8-5CD8-43F1-A65F-D6F6164E4FF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Buy reusable items. For example, you can bring your own silverware and cup to work.</a:t>
          </a:r>
        </a:p>
      </dgm:t>
    </dgm:pt>
    <dgm:pt modelId="{F5A5FAC3-470D-426C-8AF4-76576616CB18}" type="parTrans" cxnId="{F6FCA70E-A2C0-4950-9DC3-E4EBDBABFD48}">
      <dgm:prSet/>
      <dgm:spPr/>
      <dgm:t>
        <a:bodyPr/>
        <a:lstStyle/>
        <a:p>
          <a:endParaRPr lang="en-US" sz="2000"/>
        </a:p>
      </dgm:t>
    </dgm:pt>
    <dgm:pt modelId="{EE196012-5B0F-4395-BD35-B788935DE870}" type="sibTrans" cxnId="{F6FCA70E-A2C0-4950-9DC3-E4EBDBABFD48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F273D463-E77C-4CF3-9A33-8A2B2C45244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Rent or sell items that are used infrequently, like decorations, tools or furniture.</a:t>
          </a:r>
        </a:p>
      </dgm:t>
    </dgm:pt>
    <dgm:pt modelId="{67D47635-B0B3-48FA-B31E-798E2EEA7B36}" type="parTrans" cxnId="{A17D0DE8-1C26-46E2-9209-1F0F2C54755E}">
      <dgm:prSet/>
      <dgm:spPr/>
      <dgm:t>
        <a:bodyPr/>
        <a:lstStyle/>
        <a:p>
          <a:endParaRPr lang="en-US" sz="2000"/>
        </a:p>
      </dgm:t>
    </dgm:pt>
    <dgm:pt modelId="{F5AAECC6-0066-486A-8BC0-8DC9F5B83A86}" type="sibTrans" cxnId="{A17D0DE8-1C26-46E2-9209-1F0F2C54755E}">
      <dgm:prSet/>
      <dgm:spPr/>
      <dgm:t>
        <a:bodyPr/>
        <a:lstStyle/>
        <a:p>
          <a:endParaRPr lang="en-US" sz="2000"/>
        </a:p>
      </dgm:t>
    </dgm:pt>
    <dgm:pt modelId="{77BD62CD-4824-4FEF-9EB3-076CE3534902}" type="pres">
      <dgm:prSet presAssocID="{65B1F9B9-FD4A-4238-92DB-B9E7AE0B2881}" presName="root" presStyleCnt="0">
        <dgm:presLayoutVars>
          <dgm:dir/>
          <dgm:resizeHandles val="exact"/>
        </dgm:presLayoutVars>
      </dgm:prSet>
      <dgm:spPr/>
    </dgm:pt>
    <dgm:pt modelId="{269F17F0-3389-4CAC-8356-636C2C31E701}" type="pres">
      <dgm:prSet presAssocID="{EC12282B-58F9-4D74-9494-4BBB054E67FE}" presName="compNode" presStyleCnt="0"/>
      <dgm:spPr/>
    </dgm:pt>
    <dgm:pt modelId="{5817D67A-2DBE-44BF-B27C-661639900256}" type="pres">
      <dgm:prSet presAssocID="{EC12282B-58F9-4D74-9494-4BBB054E67FE}" presName="bgRect" presStyleLbl="bgShp" presStyleIdx="0" presStyleCnt="4"/>
      <dgm:spPr/>
    </dgm:pt>
    <dgm:pt modelId="{2CD0E94E-DA2E-4ABC-9FB5-942D1EFC4D8A}" type="pres">
      <dgm:prSet presAssocID="{EC12282B-58F9-4D74-9494-4BBB054E67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0EA6022-BFFC-495C-985D-C2DE8143C182}" type="pres">
      <dgm:prSet presAssocID="{EC12282B-58F9-4D74-9494-4BBB054E67FE}" presName="spaceRect" presStyleCnt="0"/>
      <dgm:spPr/>
    </dgm:pt>
    <dgm:pt modelId="{9596B770-7459-4FC5-8FAA-7311BD128FFC}" type="pres">
      <dgm:prSet presAssocID="{EC12282B-58F9-4D74-9494-4BBB054E67FE}" presName="parTx" presStyleLbl="revTx" presStyleIdx="0" presStyleCnt="4">
        <dgm:presLayoutVars>
          <dgm:chMax val="0"/>
          <dgm:chPref val="0"/>
        </dgm:presLayoutVars>
      </dgm:prSet>
      <dgm:spPr/>
    </dgm:pt>
    <dgm:pt modelId="{E4953C67-F64A-4E4D-AB1B-7E3B0004CDD1}" type="pres">
      <dgm:prSet presAssocID="{3D1C7BDC-8962-4433-9795-90FB376E6BEE}" presName="sibTrans" presStyleCnt="0"/>
      <dgm:spPr/>
    </dgm:pt>
    <dgm:pt modelId="{533F7E68-C30E-485C-BF8A-B4BD3E700E87}" type="pres">
      <dgm:prSet presAssocID="{B78B2EA7-8860-44E4-B217-EBC23E7FC802}" presName="compNode" presStyleCnt="0"/>
      <dgm:spPr/>
    </dgm:pt>
    <dgm:pt modelId="{9125F0DA-DDDE-4A5D-BF2F-CD7520AF4C72}" type="pres">
      <dgm:prSet presAssocID="{B78B2EA7-8860-44E4-B217-EBC23E7FC802}" presName="bgRect" presStyleLbl="bgShp" presStyleIdx="1" presStyleCnt="4"/>
      <dgm:spPr/>
    </dgm:pt>
    <dgm:pt modelId="{213BF30D-2B52-49C0-A390-1876EDB9336A}" type="pres">
      <dgm:prSet presAssocID="{B78B2EA7-8860-44E4-B217-EBC23E7FC80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193B294E-15E9-4511-A099-153A561E5685}" type="pres">
      <dgm:prSet presAssocID="{B78B2EA7-8860-44E4-B217-EBC23E7FC802}" presName="spaceRect" presStyleCnt="0"/>
      <dgm:spPr/>
    </dgm:pt>
    <dgm:pt modelId="{777611D2-A7F2-4505-9BEE-E9081AFC321F}" type="pres">
      <dgm:prSet presAssocID="{B78B2EA7-8860-44E4-B217-EBC23E7FC802}" presName="parTx" presStyleLbl="revTx" presStyleIdx="1" presStyleCnt="4">
        <dgm:presLayoutVars>
          <dgm:chMax val="0"/>
          <dgm:chPref val="0"/>
        </dgm:presLayoutVars>
      </dgm:prSet>
      <dgm:spPr/>
    </dgm:pt>
    <dgm:pt modelId="{131E2E2B-0833-4C44-BCDC-CD94C736D35E}" type="pres">
      <dgm:prSet presAssocID="{C51B058B-82BC-4BCA-97C8-CBE63553218A}" presName="sibTrans" presStyleCnt="0"/>
      <dgm:spPr/>
    </dgm:pt>
    <dgm:pt modelId="{8FC88ACC-755B-4CB9-B4E0-42E78D279967}" type="pres">
      <dgm:prSet presAssocID="{E90AEFB8-5CD8-43F1-A65F-D6F6164E4FF9}" presName="compNode" presStyleCnt="0"/>
      <dgm:spPr/>
    </dgm:pt>
    <dgm:pt modelId="{6BF4002D-155D-4DAE-92A4-B74518A15144}" type="pres">
      <dgm:prSet presAssocID="{E90AEFB8-5CD8-43F1-A65F-D6F6164E4FF9}" presName="bgRect" presStyleLbl="bgShp" presStyleIdx="2" presStyleCnt="4"/>
      <dgm:spPr/>
    </dgm:pt>
    <dgm:pt modelId="{B3EF1FC8-F61D-4AD5-9AC4-3F3062CFB541}" type="pres">
      <dgm:prSet presAssocID="{E90AEFB8-5CD8-43F1-A65F-D6F6164E4F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on"/>
        </a:ext>
      </dgm:extLst>
    </dgm:pt>
    <dgm:pt modelId="{66654BF3-10A7-4658-9BFC-875ECD8A7E7B}" type="pres">
      <dgm:prSet presAssocID="{E90AEFB8-5CD8-43F1-A65F-D6F6164E4FF9}" presName="spaceRect" presStyleCnt="0"/>
      <dgm:spPr/>
    </dgm:pt>
    <dgm:pt modelId="{3E23F905-6617-43E9-B9B9-70C10DCE6BAD}" type="pres">
      <dgm:prSet presAssocID="{E90AEFB8-5CD8-43F1-A65F-D6F6164E4FF9}" presName="parTx" presStyleLbl="revTx" presStyleIdx="2" presStyleCnt="4">
        <dgm:presLayoutVars>
          <dgm:chMax val="0"/>
          <dgm:chPref val="0"/>
        </dgm:presLayoutVars>
      </dgm:prSet>
      <dgm:spPr/>
    </dgm:pt>
    <dgm:pt modelId="{8562EF7F-5F73-4209-A449-71660409F2E8}" type="pres">
      <dgm:prSet presAssocID="{EE196012-5B0F-4395-BD35-B788935DE870}" presName="sibTrans" presStyleCnt="0"/>
      <dgm:spPr/>
    </dgm:pt>
    <dgm:pt modelId="{F833ACA0-6F0F-468B-8AC4-4D6C118F0EA3}" type="pres">
      <dgm:prSet presAssocID="{F273D463-E77C-4CF3-9A33-8A2B2C452448}" presName="compNode" presStyleCnt="0"/>
      <dgm:spPr/>
    </dgm:pt>
    <dgm:pt modelId="{D47B2951-055E-4D4D-AF62-0F063CECA284}" type="pres">
      <dgm:prSet presAssocID="{F273D463-E77C-4CF3-9A33-8A2B2C452448}" presName="bgRect" presStyleLbl="bgShp" presStyleIdx="3" presStyleCnt="4"/>
      <dgm:spPr/>
    </dgm:pt>
    <dgm:pt modelId="{3751EB7A-A443-4DB6-82EF-3427846AB054}" type="pres">
      <dgm:prSet presAssocID="{F273D463-E77C-4CF3-9A33-8A2B2C4524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59AB0108-91B9-4CC4-B0A7-57956D3D8E9E}" type="pres">
      <dgm:prSet presAssocID="{F273D463-E77C-4CF3-9A33-8A2B2C452448}" presName="spaceRect" presStyleCnt="0"/>
      <dgm:spPr/>
    </dgm:pt>
    <dgm:pt modelId="{9E12A6AE-994D-4707-BFA1-FE91560349B4}" type="pres">
      <dgm:prSet presAssocID="{F273D463-E77C-4CF3-9A33-8A2B2C4524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6FCA70E-A2C0-4950-9DC3-E4EBDBABFD48}" srcId="{65B1F9B9-FD4A-4238-92DB-B9E7AE0B2881}" destId="{E90AEFB8-5CD8-43F1-A65F-D6F6164E4FF9}" srcOrd="2" destOrd="0" parTransId="{F5A5FAC3-470D-426C-8AF4-76576616CB18}" sibTransId="{EE196012-5B0F-4395-BD35-B788935DE870}"/>
    <dgm:cxn modelId="{0B4C9E1B-7317-4C12-9F55-7FAA1A70D9EB}" srcId="{65B1F9B9-FD4A-4238-92DB-B9E7AE0B2881}" destId="{EC12282B-58F9-4D74-9494-4BBB054E67FE}" srcOrd="0" destOrd="0" parTransId="{2129D5AE-3D5C-471E-B2C3-9CB8E92675BF}" sibTransId="{3D1C7BDC-8962-4433-9795-90FB376E6BEE}"/>
    <dgm:cxn modelId="{EBBF4F45-04A4-4398-9543-CE4F4A8CFED0}" srcId="{65B1F9B9-FD4A-4238-92DB-B9E7AE0B2881}" destId="{B78B2EA7-8860-44E4-B217-EBC23E7FC802}" srcOrd="1" destOrd="0" parTransId="{3C8FA275-ABE0-48BB-81AF-21DBFD061E61}" sibTransId="{C51B058B-82BC-4BCA-97C8-CBE63553218A}"/>
    <dgm:cxn modelId="{6692064B-4BCF-9B43-BBC9-9FC9EFD05D39}" type="presOf" srcId="{B78B2EA7-8860-44E4-B217-EBC23E7FC802}" destId="{777611D2-A7F2-4505-9BEE-E9081AFC321F}" srcOrd="0" destOrd="0" presId="urn:microsoft.com/office/officeart/2018/2/layout/IconVerticalSolidList"/>
    <dgm:cxn modelId="{9538CB73-91A7-3D49-ABF2-741201A89489}" type="presOf" srcId="{65B1F9B9-FD4A-4238-92DB-B9E7AE0B2881}" destId="{77BD62CD-4824-4FEF-9EB3-076CE3534902}" srcOrd="0" destOrd="0" presId="urn:microsoft.com/office/officeart/2018/2/layout/IconVerticalSolidList"/>
    <dgm:cxn modelId="{F351C0CC-CCF1-394A-BE38-B560A2D46DC4}" type="presOf" srcId="{E90AEFB8-5CD8-43F1-A65F-D6F6164E4FF9}" destId="{3E23F905-6617-43E9-B9B9-70C10DCE6BAD}" srcOrd="0" destOrd="0" presId="urn:microsoft.com/office/officeart/2018/2/layout/IconVerticalSolidList"/>
    <dgm:cxn modelId="{A32836D2-F559-8546-A41D-FFD75B301157}" type="presOf" srcId="{EC12282B-58F9-4D74-9494-4BBB054E67FE}" destId="{9596B770-7459-4FC5-8FAA-7311BD128FFC}" srcOrd="0" destOrd="0" presId="urn:microsoft.com/office/officeart/2018/2/layout/IconVerticalSolidList"/>
    <dgm:cxn modelId="{A17D0DE8-1C26-46E2-9209-1F0F2C54755E}" srcId="{65B1F9B9-FD4A-4238-92DB-B9E7AE0B2881}" destId="{F273D463-E77C-4CF3-9A33-8A2B2C452448}" srcOrd="3" destOrd="0" parTransId="{67D47635-B0B3-48FA-B31E-798E2EEA7B36}" sibTransId="{F5AAECC6-0066-486A-8BC0-8DC9F5B83A86}"/>
    <dgm:cxn modelId="{4F601AFD-BCEF-BC4D-B5DF-90EF29D09B93}" type="presOf" srcId="{F273D463-E77C-4CF3-9A33-8A2B2C452448}" destId="{9E12A6AE-994D-4707-BFA1-FE91560349B4}" srcOrd="0" destOrd="0" presId="urn:microsoft.com/office/officeart/2018/2/layout/IconVerticalSolidList"/>
    <dgm:cxn modelId="{D16C06AC-1F65-7F41-9A74-E49DAC3D07BB}" type="presParOf" srcId="{77BD62CD-4824-4FEF-9EB3-076CE3534902}" destId="{269F17F0-3389-4CAC-8356-636C2C31E701}" srcOrd="0" destOrd="0" presId="urn:microsoft.com/office/officeart/2018/2/layout/IconVerticalSolidList"/>
    <dgm:cxn modelId="{A8C09BB5-6633-E54B-B8CE-E465C57E99E6}" type="presParOf" srcId="{269F17F0-3389-4CAC-8356-636C2C31E701}" destId="{5817D67A-2DBE-44BF-B27C-661639900256}" srcOrd="0" destOrd="0" presId="urn:microsoft.com/office/officeart/2018/2/layout/IconVerticalSolidList"/>
    <dgm:cxn modelId="{75B421F8-F1B4-A846-8D0D-7B9F8945EC65}" type="presParOf" srcId="{269F17F0-3389-4CAC-8356-636C2C31E701}" destId="{2CD0E94E-DA2E-4ABC-9FB5-942D1EFC4D8A}" srcOrd="1" destOrd="0" presId="urn:microsoft.com/office/officeart/2018/2/layout/IconVerticalSolidList"/>
    <dgm:cxn modelId="{0D21D1E1-FE8C-4C41-9B8F-85771501E557}" type="presParOf" srcId="{269F17F0-3389-4CAC-8356-636C2C31E701}" destId="{80EA6022-BFFC-495C-985D-C2DE8143C182}" srcOrd="2" destOrd="0" presId="urn:microsoft.com/office/officeart/2018/2/layout/IconVerticalSolidList"/>
    <dgm:cxn modelId="{75F231EB-1073-974A-B037-F72FEF7EF51E}" type="presParOf" srcId="{269F17F0-3389-4CAC-8356-636C2C31E701}" destId="{9596B770-7459-4FC5-8FAA-7311BD128FFC}" srcOrd="3" destOrd="0" presId="urn:microsoft.com/office/officeart/2018/2/layout/IconVerticalSolidList"/>
    <dgm:cxn modelId="{FDBCF014-F74F-BB44-A5CF-4CF4CF34080D}" type="presParOf" srcId="{77BD62CD-4824-4FEF-9EB3-076CE3534902}" destId="{E4953C67-F64A-4E4D-AB1B-7E3B0004CDD1}" srcOrd="1" destOrd="0" presId="urn:microsoft.com/office/officeart/2018/2/layout/IconVerticalSolidList"/>
    <dgm:cxn modelId="{9681B74E-8B58-9C4E-9148-768335B0390F}" type="presParOf" srcId="{77BD62CD-4824-4FEF-9EB3-076CE3534902}" destId="{533F7E68-C30E-485C-BF8A-B4BD3E700E87}" srcOrd="2" destOrd="0" presId="urn:microsoft.com/office/officeart/2018/2/layout/IconVerticalSolidList"/>
    <dgm:cxn modelId="{D004D546-428F-D44E-B0BA-589AA49BF380}" type="presParOf" srcId="{533F7E68-C30E-485C-BF8A-B4BD3E700E87}" destId="{9125F0DA-DDDE-4A5D-BF2F-CD7520AF4C72}" srcOrd="0" destOrd="0" presId="urn:microsoft.com/office/officeart/2018/2/layout/IconVerticalSolidList"/>
    <dgm:cxn modelId="{F8DF181D-A9EB-4B4A-9B9F-E15A2561B42F}" type="presParOf" srcId="{533F7E68-C30E-485C-BF8A-B4BD3E700E87}" destId="{213BF30D-2B52-49C0-A390-1876EDB9336A}" srcOrd="1" destOrd="0" presId="urn:microsoft.com/office/officeart/2018/2/layout/IconVerticalSolidList"/>
    <dgm:cxn modelId="{9DE580B1-5825-0B4A-A257-46DE881F0C5E}" type="presParOf" srcId="{533F7E68-C30E-485C-BF8A-B4BD3E700E87}" destId="{193B294E-15E9-4511-A099-153A561E5685}" srcOrd="2" destOrd="0" presId="urn:microsoft.com/office/officeart/2018/2/layout/IconVerticalSolidList"/>
    <dgm:cxn modelId="{F203376B-9921-1D49-A8AB-726FB1336DA1}" type="presParOf" srcId="{533F7E68-C30E-485C-BF8A-B4BD3E700E87}" destId="{777611D2-A7F2-4505-9BEE-E9081AFC321F}" srcOrd="3" destOrd="0" presId="urn:microsoft.com/office/officeart/2018/2/layout/IconVerticalSolidList"/>
    <dgm:cxn modelId="{9B252C85-07DA-7D41-A7DA-0E0B0E14D4F4}" type="presParOf" srcId="{77BD62CD-4824-4FEF-9EB3-076CE3534902}" destId="{131E2E2B-0833-4C44-BCDC-CD94C736D35E}" srcOrd="3" destOrd="0" presId="urn:microsoft.com/office/officeart/2018/2/layout/IconVerticalSolidList"/>
    <dgm:cxn modelId="{D92450E0-B26B-F54A-A0FB-CCECE5CFB9E4}" type="presParOf" srcId="{77BD62CD-4824-4FEF-9EB3-076CE3534902}" destId="{8FC88ACC-755B-4CB9-B4E0-42E78D279967}" srcOrd="4" destOrd="0" presId="urn:microsoft.com/office/officeart/2018/2/layout/IconVerticalSolidList"/>
    <dgm:cxn modelId="{DC7AC243-E6B9-D34A-BECD-077DA4AFBF99}" type="presParOf" srcId="{8FC88ACC-755B-4CB9-B4E0-42E78D279967}" destId="{6BF4002D-155D-4DAE-92A4-B74518A15144}" srcOrd="0" destOrd="0" presId="urn:microsoft.com/office/officeart/2018/2/layout/IconVerticalSolidList"/>
    <dgm:cxn modelId="{46F6787B-3E8A-5446-8651-CFF85349025C}" type="presParOf" srcId="{8FC88ACC-755B-4CB9-B4E0-42E78D279967}" destId="{B3EF1FC8-F61D-4AD5-9AC4-3F3062CFB541}" srcOrd="1" destOrd="0" presId="urn:microsoft.com/office/officeart/2018/2/layout/IconVerticalSolidList"/>
    <dgm:cxn modelId="{626BD9B7-EB20-1649-A573-64984892B52A}" type="presParOf" srcId="{8FC88ACC-755B-4CB9-B4E0-42E78D279967}" destId="{66654BF3-10A7-4658-9BFC-875ECD8A7E7B}" srcOrd="2" destOrd="0" presId="urn:microsoft.com/office/officeart/2018/2/layout/IconVerticalSolidList"/>
    <dgm:cxn modelId="{5BC6A2AF-2853-B447-AC9A-E6D5D93E3E2E}" type="presParOf" srcId="{8FC88ACC-755B-4CB9-B4E0-42E78D279967}" destId="{3E23F905-6617-43E9-B9B9-70C10DCE6BAD}" srcOrd="3" destOrd="0" presId="urn:microsoft.com/office/officeart/2018/2/layout/IconVerticalSolidList"/>
    <dgm:cxn modelId="{ABF3E54D-9A67-B142-961F-6C116768579C}" type="presParOf" srcId="{77BD62CD-4824-4FEF-9EB3-076CE3534902}" destId="{8562EF7F-5F73-4209-A449-71660409F2E8}" srcOrd="5" destOrd="0" presId="urn:microsoft.com/office/officeart/2018/2/layout/IconVerticalSolidList"/>
    <dgm:cxn modelId="{83231EAC-ACE8-CC46-9596-D6C4517A12ED}" type="presParOf" srcId="{77BD62CD-4824-4FEF-9EB3-076CE3534902}" destId="{F833ACA0-6F0F-468B-8AC4-4D6C118F0EA3}" srcOrd="6" destOrd="0" presId="urn:microsoft.com/office/officeart/2018/2/layout/IconVerticalSolidList"/>
    <dgm:cxn modelId="{C4FFF60D-4C07-9246-AFA3-FFCA18272C02}" type="presParOf" srcId="{F833ACA0-6F0F-468B-8AC4-4D6C118F0EA3}" destId="{D47B2951-055E-4D4D-AF62-0F063CECA284}" srcOrd="0" destOrd="0" presId="urn:microsoft.com/office/officeart/2018/2/layout/IconVerticalSolidList"/>
    <dgm:cxn modelId="{76F40100-83A6-EE4C-A6F8-0961BA4DBC97}" type="presParOf" srcId="{F833ACA0-6F0F-468B-8AC4-4D6C118F0EA3}" destId="{3751EB7A-A443-4DB6-82EF-3427846AB054}" srcOrd="1" destOrd="0" presId="urn:microsoft.com/office/officeart/2018/2/layout/IconVerticalSolidList"/>
    <dgm:cxn modelId="{369350C7-DDA2-AA47-BE2A-E04E1A620D81}" type="presParOf" srcId="{F833ACA0-6F0F-468B-8AC4-4D6C118F0EA3}" destId="{59AB0108-91B9-4CC4-B0A7-57956D3D8E9E}" srcOrd="2" destOrd="0" presId="urn:microsoft.com/office/officeart/2018/2/layout/IconVerticalSolidList"/>
    <dgm:cxn modelId="{AA9EFB80-54D1-DC40-AD62-2B0E970C3EF8}" type="presParOf" srcId="{F833ACA0-6F0F-468B-8AC4-4D6C118F0EA3}" destId="{9E12A6AE-994D-4707-BFA1-FE91560349B4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E37E68-FB5C-4520-AD3C-B1D9A6A9DDA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15650BF-93AD-4791-A14F-EEF982A5FF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Less expensive. </a:t>
          </a:r>
        </a:p>
      </dgm:t>
    </dgm:pt>
    <dgm:pt modelId="{AA7D8C64-5569-4813-8418-DE336289DE55}" type="parTrans" cxnId="{B6723E16-F961-4189-9AE5-2BE776238B39}">
      <dgm:prSet/>
      <dgm:spPr/>
      <dgm:t>
        <a:bodyPr/>
        <a:lstStyle/>
        <a:p>
          <a:endParaRPr lang="en-US" sz="1800"/>
        </a:p>
      </dgm:t>
    </dgm:pt>
    <dgm:pt modelId="{861B907E-0934-4EC9-8D47-5B28EF19BD1A}" type="sibTrans" cxnId="{B6723E16-F961-4189-9AE5-2BE776238B39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48CD6DD1-34D9-4EF9-B6F9-82E1E2B4061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Don’t require energy to create. </a:t>
          </a:r>
        </a:p>
      </dgm:t>
    </dgm:pt>
    <dgm:pt modelId="{DC5E9B6D-C866-4F09-B788-18821D146EA2}" type="parTrans" cxnId="{8588279E-9348-487B-9DA1-78A856212095}">
      <dgm:prSet/>
      <dgm:spPr/>
      <dgm:t>
        <a:bodyPr/>
        <a:lstStyle/>
        <a:p>
          <a:endParaRPr lang="en-US" sz="1800"/>
        </a:p>
      </dgm:t>
    </dgm:pt>
    <dgm:pt modelId="{5EE5B40E-9D74-4F2F-9F9E-CAB4AD042091}" type="sibTrans" cxnId="{8588279E-9348-487B-9DA1-78A856212095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732A8344-9E39-461E-A745-505DB334F99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Don't have packaging. </a:t>
          </a:r>
        </a:p>
      </dgm:t>
    </dgm:pt>
    <dgm:pt modelId="{2FEBBF29-7FB3-41CF-86C1-830A52D8F2EB}" type="parTrans" cxnId="{2F7B34A4-219D-42DD-912D-EAA66969C68E}">
      <dgm:prSet/>
      <dgm:spPr/>
      <dgm:t>
        <a:bodyPr/>
        <a:lstStyle/>
        <a:p>
          <a:endParaRPr lang="en-US" sz="1800"/>
        </a:p>
      </dgm:t>
    </dgm:pt>
    <dgm:pt modelId="{D26E26F7-A2E3-4629-8D5B-28F07657518D}" type="sibTrans" cxnId="{2F7B34A4-219D-42DD-912D-EAA66969C68E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A1DC18B4-DECA-4DCC-9494-EBE5A9D8A7B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Support the local economy. </a:t>
          </a:r>
        </a:p>
      </dgm:t>
    </dgm:pt>
    <dgm:pt modelId="{13DC97F3-6C7D-4741-A8F3-A5BE0A094081}" type="parTrans" cxnId="{D140824E-7474-422E-88C0-03CB4E58C283}">
      <dgm:prSet/>
      <dgm:spPr/>
      <dgm:t>
        <a:bodyPr/>
        <a:lstStyle/>
        <a:p>
          <a:endParaRPr lang="en-US" sz="1800"/>
        </a:p>
      </dgm:t>
    </dgm:pt>
    <dgm:pt modelId="{A443AE50-9B23-4820-AEDC-2A0966E7EBE3}" type="sibTrans" cxnId="{D140824E-7474-422E-88C0-03CB4E58C283}">
      <dgm:prSet/>
      <dgm:spPr/>
      <dgm:t>
        <a:bodyPr/>
        <a:lstStyle/>
        <a:p>
          <a:endParaRPr lang="en-US" sz="1800"/>
        </a:p>
      </dgm:t>
    </dgm:pt>
    <dgm:pt modelId="{3EC6C836-BD77-4D7A-B4DC-BF108760F7BE}" type="pres">
      <dgm:prSet presAssocID="{41E37E68-FB5C-4520-AD3C-B1D9A6A9DDA7}" presName="root" presStyleCnt="0">
        <dgm:presLayoutVars>
          <dgm:dir/>
          <dgm:resizeHandles val="exact"/>
        </dgm:presLayoutVars>
      </dgm:prSet>
      <dgm:spPr/>
    </dgm:pt>
    <dgm:pt modelId="{62238174-7E80-42B9-B9A8-7AF15A9BEE3A}" type="pres">
      <dgm:prSet presAssocID="{41E37E68-FB5C-4520-AD3C-B1D9A6A9DDA7}" presName="container" presStyleCnt="0">
        <dgm:presLayoutVars>
          <dgm:dir/>
          <dgm:resizeHandles val="exact"/>
        </dgm:presLayoutVars>
      </dgm:prSet>
      <dgm:spPr/>
    </dgm:pt>
    <dgm:pt modelId="{DC71EC4E-481B-4DCE-930A-69490867EB39}" type="pres">
      <dgm:prSet presAssocID="{015650BF-93AD-4791-A14F-EEF982A5FF8B}" presName="compNode" presStyleCnt="0"/>
      <dgm:spPr/>
    </dgm:pt>
    <dgm:pt modelId="{1CE00893-04C0-49B9-85B9-5273ECBAC18D}" type="pres">
      <dgm:prSet presAssocID="{015650BF-93AD-4791-A14F-EEF982A5FF8B}" presName="iconBgRect" presStyleLbl="bgShp" presStyleIdx="0" presStyleCnt="4"/>
      <dgm:spPr/>
    </dgm:pt>
    <dgm:pt modelId="{0D5B5C6E-7D6B-444F-BBA6-A4486D47B1F3}" type="pres">
      <dgm:prSet presAssocID="{015650BF-93AD-4791-A14F-EEF982A5FF8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9F2CFAE-5CFF-4B6C-819B-10C6C7F2C193}" type="pres">
      <dgm:prSet presAssocID="{015650BF-93AD-4791-A14F-EEF982A5FF8B}" presName="spaceRect" presStyleCnt="0"/>
      <dgm:spPr/>
    </dgm:pt>
    <dgm:pt modelId="{AE13ED26-E235-4038-94E6-ED1258C8FE40}" type="pres">
      <dgm:prSet presAssocID="{015650BF-93AD-4791-A14F-EEF982A5FF8B}" presName="textRect" presStyleLbl="revTx" presStyleIdx="0" presStyleCnt="4">
        <dgm:presLayoutVars>
          <dgm:chMax val="1"/>
          <dgm:chPref val="1"/>
        </dgm:presLayoutVars>
      </dgm:prSet>
      <dgm:spPr/>
    </dgm:pt>
    <dgm:pt modelId="{C7B94B71-3943-492B-9480-85BC5845EF79}" type="pres">
      <dgm:prSet presAssocID="{861B907E-0934-4EC9-8D47-5B28EF19BD1A}" presName="sibTrans" presStyleLbl="sibTrans2D1" presStyleIdx="0" presStyleCnt="0"/>
      <dgm:spPr/>
    </dgm:pt>
    <dgm:pt modelId="{03CA7DC8-257F-4B3C-A74D-FE59AC9B03E7}" type="pres">
      <dgm:prSet presAssocID="{48CD6DD1-34D9-4EF9-B6F9-82E1E2B4061F}" presName="compNode" presStyleCnt="0"/>
      <dgm:spPr/>
    </dgm:pt>
    <dgm:pt modelId="{43CA8759-F186-42B6-BC8F-6DF6310E0C6E}" type="pres">
      <dgm:prSet presAssocID="{48CD6DD1-34D9-4EF9-B6F9-82E1E2B4061F}" presName="iconBgRect" presStyleLbl="bgShp" presStyleIdx="1" presStyleCnt="4"/>
      <dgm:spPr/>
    </dgm:pt>
    <dgm:pt modelId="{3EA33B00-850F-489C-92A0-00BD7F69A21C}" type="pres">
      <dgm:prSet presAssocID="{48CD6DD1-34D9-4EF9-B6F9-82E1E2B4061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AD763DE-97B3-4D40-88CC-F71CBE1E1B47}" type="pres">
      <dgm:prSet presAssocID="{48CD6DD1-34D9-4EF9-B6F9-82E1E2B4061F}" presName="spaceRect" presStyleCnt="0"/>
      <dgm:spPr/>
    </dgm:pt>
    <dgm:pt modelId="{9891A009-953F-4D13-84BD-D27BF205925F}" type="pres">
      <dgm:prSet presAssocID="{48CD6DD1-34D9-4EF9-B6F9-82E1E2B4061F}" presName="textRect" presStyleLbl="revTx" presStyleIdx="1" presStyleCnt="4">
        <dgm:presLayoutVars>
          <dgm:chMax val="1"/>
          <dgm:chPref val="1"/>
        </dgm:presLayoutVars>
      </dgm:prSet>
      <dgm:spPr/>
    </dgm:pt>
    <dgm:pt modelId="{BD6060DB-3CAA-4A7E-93A1-41B9818D07DA}" type="pres">
      <dgm:prSet presAssocID="{5EE5B40E-9D74-4F2F-9F9E-CAB4AD042091}" presName="sibTrans" presStyleLbl="sibTrans2D1" presStyleIdx="0" presStyleCnt="0"/>
      <dgm:spPr/>
    </dgm:pt>
    <dgm:pt modelId="{35F83435-6B46-45AC-9878-A71BDE337FDF}" type="pres">
      <dgm:prSet presAssocID="{732A8344-9E39-461E-A745-505DB334F99E}" presName="compNode" presStyleCnt="0"/>
      <dgm:spPr/>
    </dgm:pt>
    <dgm:pt modelId="{F0305C57-7593-48DB-8BC9-8B743C354FBB}" type="pres">
      <dgm:prSet presAssocID="{732A8344-9E39-461E-A745-505DB334F99E}" presName="iconBgRect" presStyleLbl="bgShp" presStyleIdx="2" presStyleCnt="4"/>
      <dgm:spPr/>
    </dgm:pt>
    <dgm:pt modelId="{6F6801CA-1807-4878-BF4B-4EE4A485F2A6}" type="pres">
      <dgm:prSet presAssocID="{732A8344-9E39-461E-A745-505DB334F9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4000" r="-14000"/>
          </a:stretch>
        </a:blipFill>
        <a:ln>
          <a:noFill/>
        </a:ln>
      </dgm:spPr>
    </dgm:pt>
    <dgm:pt modelId="{5731E98A-11B6-412D-987B-AF5B409EACDC}" type="pres">
      <dgm:prSet presAssocID="{732A8344-9E39-461E-A745-505DB334F99E}" presName="spaceRect" presStyleCnt="0"/>
      <dgm:spPr/>
    </dgm:pt>
    <dgm:pt modelId="{F2B3B853-51EF-438B-91E9-E55F3C7CF5DB}" type="pres">
      <dgm:prSet presAssocID="{732A8344-9E39-461E-A745-505DB334F99E}" presName="textRect" presStyleLbl="revTx" presStyleIdx="2" presStyleCnt="4">
        <dgm:presLayoutVars>
          <dgm:chMax val="1"/>
          <dgm:chPref val="1"/>
        </dgm:presLayoutVars>
      </dgm:prSet>
      <dgm:spPr/>
    </dgm:pt>
    <dgm:pt modelId="{6B558EA6-29BA-407D-9F40-D47C39C70511}" type="pres">
      <dgm:prSet presAssocID="{D26E26F7-A2E3-4629-8D5B-28F07657518D}" presName="sibTrans" presStyleLbl="sibTrans2D1" presStyleIdx="0" presStyleCnt="0"/>
      <dgm:spPr/>
    </dgm:pt>
    <dgm:pt modelId="{3EFC04A7-5F2D-4E8E-9580-F3B07C94900A}" type="pres">
      <dgm:prSet presAssocID="{A1DC18B4-DECA-4DCC-9494-EBE5A9D8A7BD}" presName="compNode" presStyleCnt="0"/>
      <dgm:spPr/>
    </dgm:pt>
    <dgm:pt modelId="{E23F9789-263F-448D-B4EB-25123E7EA90C}" type="pres">
      <dgm:prSet presAssocID="{A1DC18B4-DECA-4DCC-9494-EBE5A9D8A7BD}" presName="iconBgRect" presStyleLbl="bgShp" presStyleIdx="3" presStyleCnt="4"/>
      <dgm:spPr/>
    </dgm:pt>
    <dgm:pt modelId="{094E617C-85B3-424A-97A2-B50A571DAC30}" type="pres">
      <dgm:prSet presAssocID="{A1DC18B4-DECA-4DCC-9494-EBE5A9D8A7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7A3A6F0F-DED0-49A9-8032-01524A16ADBB}" type="pres">
      <dgm:prSet presAssocID="{A1DC18B4-DECA-4DCC-9494-EBE5A9D8A7BD}" presName="spaceRect" presStyleCnt="0"/>
      <dgm:spPr/>
    </dgm:pt>
    <dgm:pt modelId="{112EDC19-16EF-4643-9ADB-C0CB72821709}" type="pres">
      <dgm:prSet presAssocID="{A1DC18B4-DECA-4DCC-9494-EBE5A9D8A7B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6723E16-F961-4189-9AE5-2BE776238B39}" srcId="{41E37E68-FB5C-4520-AD3C-B1D9A6A9DDA7}" destId="{015650BF-93AD-4791-A14F-EEF982A5FF8B}" srcOrd="0" destOrd="0" parTransId="{AA7D8C64-5569-4813-8418-DE336289DE55}" sibTransId="{861B907E-0934-4EC9-8D47-5B28EF19BD1A}"/>
    <dgm:cxn modelId="{28116142-74E5-2240-9520-DD80BB5BD6E1}" type="presOf" srcId="{D26E26F7-A2E3-4629-8D5B-28F07657518D}" destId="{6B558EA6-29BA-407D-9F40-D47C39C70511}" srcOrd="0" destOrd="0" presId="urn:microsoft.com/office/officeart/2018/2/layout/IconCircleList"/>
    <dgm:cxn modelId="{4CFE8042-3E03-5647-BF9E-476B92583A89}" type="presOf" srcId="{5EE5B40E-9D74-4F2F-9F9E-CAB4AD042091}" destId="{BD6060DB-3CAA-4A7E-93A1-41B9818D07DA}" srcOrd="0" destOrd="0" presId="urn:microsoft.com/office/officeart/2018/2/layout/IconCircleList"/>
    <dgm:cxn modelId="{D140824E-7474-422E-88C0-03CB4E58C283}" srcId="{41E37E68-FB5C-4520-AD3C-B1D9A6A9DDA7}" destId="{A1DC18B4-DECA-4DCC-9494-EBE5A9D8A7BD}" srcOrd="3" destOrd="0" parTransId="{13DC97F3-6C7D-4741-A8F3-A5BE0A094081}" sibTransId="{A443AE50-9B23-4820-AEDC-2A0966E7EBE3}"/>
    <dgm:cxn modelId="{B8C83596-FE53-A54B-9CDE-F3A865E35A21}" type="presOf" srcId="{A1DC18B4-DECA-4DCC-9494-EBE5A9D8A7BD}" destId="{112EDC19-16EF-4643-9ADB-C0CB72821709}" srcOrd="0" destOrd="0" presId="urn:microsoft.com/office/officeart/2018/2/layout/IconCircleList"/>
    <dgm:cxn modelId="{4EAC8C9C-5CC9-8341-BC89-F3DCF5CD4844}" type="presOf" srcId="{48CD6DD1-34D9-4EF9-B6F9-82E1E2B4061F}" destId="{9891A009-953F-4D13-84BD-D27BF205925F}" srcOrd="0" destOrd="0" presId="urn:microsoft.com/office/officeart/2018/2/layout/IconCircleList"/>
    <dgm:cxn modelId="{8588279E-9348-487B-9DA1-78A856212095}" srcId="{41E37E68-FB5C-4520-AD3C-B1D9A6A9DDA7}" destId="{48CD6DD1-34D9-4EF9-B6F9-82E1E2B4061F}" srcOrd="1" destOrd="0" parTransId="{DC5E9B6D-C866-4F09-B788-18821D146EA2}" sibTransId="{5EE5B40E-9D74-4F2F-9F9E-CAB4AD042091}"/>
    <dgm:cxn modelId="{2F7B34A4-219D-42DD-912D-EAA66969C68E}" srcId="{41E37E68-FB5C-4520-AD3C-B1D9A6A9DDA7}" destId="{732A8344-9E39-461E-A745-505DB334F99E}" srcOrd="2" destOrd="0" parTransId="{2FEBBF29-7FB3-41CF-86C1-830A52D8F2EB}" sibTransId="{D26E26F7-A2E3-4629-8D5B-28F07657518D}"/>
    <dgm:cxn modelId="{9AF2EEDD-7242-7046-ACAA-44D316835F51}" type="presOf" srcId="{015650BF-93AD-4791-A14F-EEF982A5FF8B}" destId="{AE13ED26-E235-4038-94E6-ED1258C8FE40}" srcOrd="0" destOrd="0" presId="urn:microsoft.com/office/officeart/2018/2/layout/IconCircleList"/>
    <dgm:cxn modelId="{F45A17EA-6461-5448-9704-EE7E0356FA85}" type="presOf" srcId="{861B907E-0934-4EC9-8D47-5B28EF19BD1A}" destId="{C7B94B71-3943-492B-9480-85BC5845EF79}" srcOrd="0" destOrd="0" presId="urn:microsoft.com/office/officeart/2018/2/layout/IconCircleList"/>
    <dgm:cxn modelId="{F41416ED-67F9-9544-8468-748F03800F72}" type="presOf" srcId="{732A8344-9E39-461E-A745-505DB334F99E}" destId="{F2B3B853-51EF-438B-91E9-E55F3C7CF5DB}" srcOrd="0" destOrd="0" presId="urn:microsoft.com/office/officeart/2018/2/layout/IconCircleList"/>
    <dgm:cxn modelId="{BCB0D7FE-1D8F-C041-B18F-E4007ECB6057}" type="presOf" srcId="{41E37E68-FB5C-4520-AD3C-B1D9A6A9DDA7}" destId="{3EC6C836-BD77-4D7A-B4DC-BF108760F7BE}" srcOrd="0" destOrd="0" presId="urn:microsoft.com/office/officeart/2018/2/layout/IconCircleList"/>
    <dgm:cxn modelId="{9CB2D315-EFA8-FF4E-A1B9-FA645DB9DAA5}" type="presParOf" srcId="{3EC6C836-BD77-4D7A-B4DC-BF108760F7BE}" destId="{62238174-7E80-42B9-B9A8-7AF15A9BEE3A}" srcOrd="0" destOrd="0" presId="urn:microsoft.com/office/officeart/2018/2/layout/IconCircleList"/>
    <dgm:cxn modelId="{4F4260AA-81F0-E14C-9AB6-C9CD957B1C3C}" type="presParOf" srcId="{62238174-7E80-42B9-B9A8-7AF15A9BEE3A}" destId="{DC71EC4E-481B-4DCE-930A-69490867EB39}" srcOrd="0" destOrd="0" presId="urn:microsoft.com/office/officeart/2018/2/layout/IconCircleList"/>
    <dgm:cxn modelId="{C00301D9-BE55-644C-9E95-053FD2BCD81C}" type="presParOf" srcId="{DC71EC4E-481B-4DCE-930A-69490867EB39}" destId="{1CE00893-04C0-49B9-85B9-5273ECBAC18D}" srcOrd="0" destOrd="0" presId="urn:microsoft.com/office/officeart/2018/2/layout/IconCircleList"/>
    <dgm:cxn modelId="{74C664CF-1136-FE49-84C1-A20B7B6ABB35}" type="presParOf" srcId="{DC71EC4E-481B-4DCE-930A-69490867EB39}" destId="{0D5B5C6E-7D6B-444F-BBA6-A4486D47B1F3}" srcOrd="1" destOrd="0" presId="urn:microsoft.com/office/officeart/2018/2/layout/IconCircleList"/>
    <dgm:cxn modelId="{8308D605-884B-2B4E-A548-46886EDDE736}" type="presParOf" srcId="{DC71EC4E-481B-4DCE-930A-69490867EB39}" destId="{09F2CFAE-5CFF-4B6C-819B-10C6C7F2C193}" srcOrd="2" destOrd="0" presId="urn:microsoft.com/office/officeart/2018/2/layout/IconCircleList"/>
    <dgm:cxn modelId="{11B5FDE9-AD48-3341-9569-6F4685ECD8CF}" type="presParOf" srcId="{DC71EC4E-481B-4DCE-930A-69490867EB39}" destId="{AE13ED26-E235-4038-94E6-ED1258C8FE40}" srcOrd="3" destOrd="0" presId="urn:microsoft.com/office/officeart/2018/2/layout/IconCircleList"/>
    <dgm:cxn modelId="{5F10327E-E6AA-E442-A945-B59B77BAD52B}" type="presParOf" srcId="{62238174-7E80-42B9-B9A8-7AF15A9BEE3A}" destId="{C7B94B71-3943-492B-9480-85BC5845EF79}" srcOrd="1" destOrd="0" presId="urn:microsoft.com/office/officeart/2018/2/layout/IconCircleList"/>
    <dgm:cxn modelId="{56B014B1-609C-AE48-8777-FC9C2F263ECF}" type="presParOf" srcId="{62238174-7E80-42B9-B9A8-7AF15A9BEE3A}" destId="{03CA7DC8-257F-4B3C-A74D-FE59AC9B03E7}" srcOrd="2" destOrd="0" presId="urn:microsoft.com/office/officeart/2018/2/layout/IconCircleList"/>
    <dgm:cxn modelId="{78BE3B97-BBEF-B646-9298-22344D320E1C}" type="presParOf" srcId="{03CA7DC8-257F-4B3C-A74D-FE59AC9B03E7}" destId="{43CA8759-F186-42B6-BC8F-6DF6310E0C6E}" srcOrd="0" destOrd="0" presId="urn:microsoft.com/office/officeart/2018/2/layout/IconCircleList"/>
    <dgm:cxn modelId="{7D150616-A769-CE43-935F-75D87C375189}" type="presParOf" srcId="{03CA7DC8-257F-4B3C-A74D-FE59AC9B03E7}" destId="{3EA33B00-850F-489C-92A0-00BD7F69A21C}" srcOrd="1" destOrd="0" presId="urn:microsoft.com/office/officeart/2018/2/layout/IconCircleList"/>
    <dgm:cxn modelId="{CD875630-18F7-5C49-B716-9D67B755EAF6}" type="presParOf" srcId="{03CA7DC8-257F-4B3C-A74D-FE59AC9B03E7}" destId="{2AD763DE-97B3-4D40-88CC-F71CBE1E1B47}" srcOrd="2" destOrd="0" presId="urn:microsoft.com/office/officeart/2018/2/layout/IconCircleList"/>
    <dgm:cxn modelId="{D34C6E32-2290-034E-94C0-DCCC676638E0}" type="presParOf" srcId="{03CA7DC8-257F-4B3C-A74D-FE59AC9B03E7}" destId="{9891A009-953F-4D13-84BD-D27BF205925F}" srcOrd="3" destOrd="0" presId="urn:microsoft.com/office/officeart/2018/2/layout/IconCircleList"/>
    <dgm:cxn modelId="{60137DF0-F133-4143-98A1-52C8EA2358FF}" type="presParOf" srcId="{62238174-7E80-42B9-B9A8-7AF15A9BEE3A}" destId="{BD6060DB-3CAA-4A7E-93A1-41B9818D07DA}" srcOrd="3" destOrd="0" presId="urn:microsoft.com/office/officeart/2018/2/layout/IconCircleList"/>
    <dgm:cxn modelId="{F5E77357-C423-8C4D-8033-1C2EC45B2BFE}" type="presParOf" srcId="{62238174-7E80-42B9-B9A8-7AF15A9BEE3A}" destId="{35F83435-6B46-45AC-9878-A71BDE337FDF}" srcOrd="4" destOrd="0" presId="urn:microsoft.com/office/officeart/2018/2/layout/IconCircleList"/>
    <dgm:cxn modelId="{307F7E55-CFA4-6B48-A791-C752E583EC6A}" type="presParOf" srcId="{35F83435-6B46-45AC-9878-A71BDE337FDF}" destId="{F0305C57-7593-48DB-8BC9-8B743C354FBB}" srcOrd="0" destOrd="0" presId="urn:microsoft.com/office/officeart/2018/2/layout/IconCircleList"/>
    <dgm:cxn modelId="{F29CE26D-FF7A-764B-8607-AF8B8EA59F07}" type="presParOf" srcId="{35F83435-6B46-45AC-9878-A71BDE337FDF}" destId="{6F6801CA-1807-4878-BF4B-4EE4A485F2A6}" srcOrd="1" destOrd="0" presId="urn:microsoft.com/office/officeart/2018/2/layout/IconCircleList"/>
    <dgm:cxn modelId="{93979716-FC71-004D-9F34-E2448F9FE54B}" type="presParOf" srcId="{35F83435-6B46-45AC-9878-A71BDE337FDF}" destId="{5731E98A-11B6-412D-987B-AF5B409EACDC}" srcOrd="2" destOrd="0" presId="urn:microsoft.com/office/officeart/2018/2/layout/IconCircleList"/>
    <dgm:cxn modelId="{9A592A0C-37D6-D44F-8DA8-8579D2466C44}" type="presParOf" srcId="{35F83435-6B46-45AC-9878-A71BDE337FDF}" destId="{F2B3B853-51EF-438B-91E9-E55F3C7CF5DB}" srcOrd="3" destOrd="0" presId="urn:microsoft.com/office/officeart/2018/2/layout/IconCircleList"/>
    <dgm:cxn modelId="{96AE37CD-5C47-C54E-9962-7DEF06D78C51}" type="presParOf" srcId="{62238174-7E80-42B9-B9A8-7AF15A9BEE3A}" destId="{6B558EA6-29BA-407D-9F40-D47C39C70511}" srcOrd="5" destOrd="0" presId="urn:microsoft.com/office/officeart/2018/2/layout/IconCircleList"/>
    <dgm:cxn modelId="{54E9E550-F12D-3845-B3B8-D93DA64ADCE1}" type="presParOf" srcId="{62238174-7E80-42B9-B9A8-7AF15A9BEE3A}" destId="{3EFC04A7-5F2D-4E8E-9580-F3B07C94900A}" srcOrd="6" destOrd="0" presId="urn:microsoft.com/office/officeart/2018/2/layout/IconCircleList"/>
    <dgm:cxn modelId="{708BE1B2-6408-2749-B103-FD54948B8CE8}" type="presParOf" srcId="{3EFC04A7-5F2D-4E8E-9580-F3B07C94900A}" destId="{E23F9789-263F-448D-B4EB-25123E7EA90C}" srcOrd="0" destOrd="0" presId="urn:microsoft.com/office/officeart/2018/2/layout/IconCircleList"/>
    <dgm:cxn modelId="{1044C2C1-93CE-E34F-8552-67E89D5ED233}" type="presParOf" srcId="{3EFC04A7-5F2D-4E8E-9580-F3B07C94900A}" destId="{094E617C-85B3-424A-97A2-B50A571DAC30}" srcOrd="1" destOrd="0" presId="urn:microsoft.com/office/officeart/2018/2/layout/IconCircleList"/>
    <dgm:cxn modelId="{4680A37E-C9F4-5B44-9AE7-99626C71F674}" type="presParOf" srcId="{3EFC04A7-5F2D-4E8E-9580-F3B07C94900A}" destId="{7A3A6F0F-DED0-49A9-8032-01524A16ADBB}" srcOrd="2" destOrd="0" presId="urn:microsoft.com/office/officeart/2018/2/layout/IconCircleList"/>
    <dgm:cxn modelId="{0CA365C3-C93A-7C48-B7C5-7A6300D0A53A}" type="presParOf" srcId="{3EFC04A7-5F2D-4E8E-9580-F3B07C94900A}" destId="{112EDC19-16EF-4643-9ADB-C0CB7282170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EA47E3-BE4C-B040-AB0B-EA8330B7886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B3BA100-2CE3-D445-A055-6359C9DEACE6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UI Design</a:t>
          </a:r>
        </a:p>
      </dgm:t>
    </dgm:pt>
    <dgm:pt modelId="{0C0405A3-1E32-DA4C-9C64-CD911D3F2F18}" type="parTrans" cxnId="{FB7A5E9A-6716-2147-BCC6-A4DB53869F0A}">
      <dgm:prSet/>
      <dgm:spPr/>
      <dgm:t>
        <a:bodyPr/>
        <a:lstStyle/>
        <a:p>
          <a:endParaRPr lang="en-US" sz="2800">
            <a:solidFill>
              <a:srgbClr val="6D615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DE7A40-6C58-724B-BA6C-A9578C5751D8}" type="sibTrans" cxnId="{FB7A5E9A-6716-2147-BCC6-A4DB53869F0A}">
      <dgm:prSet/>
      <dgm:spPr/>
      <dgm:t>
        <a:bodyPr/>
        <a:lstStyle/>
        <a:p>
          <a:endParaRPr lang="en-US" sz="2800">
            <a:solidFill>
              <a:srgbClr val="6D615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325C77-AB89-3449-87A8-06F6F2984AF1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</a:t>
          </a:r>
        </a:p>
      </dgm:t>
    </dgm:pt>
    <dgm:pt modelId="{FA8152A6-AB7C-DF41-A7C4-9D6FF7B17ED5}" type="parTrans" cxnId="{27BF1875-366E-DD4F-8253-6C8CBB4747B7}">
      <dgm:prSet/>
      <dgm:spPr/>
      <dgm:t>
        <a:bodyPr/>
        <a:lstStyle/>
        <a:p>
          <a:endParaRPr lang="en-US" sz="2800">
            <a:solidFill>
              <a:srgbClr val="6D615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09E8B4-F34A-AF4C-9180-CF932A0FEBEA}" type="sibTrans" cxnId="{27BF1875-366E-DD4F-8253-6C8CBB4747B7}">
      <dgm:prSet/>
      <dgm:spPr/>
      <dgm:t>
        <a:bodyPr/>
        <a:lstStyle/>
        <a:p>
          <a:endParaRPr lang="en-US" sz="2800">
            <a:solidFill>
              <a:srgbClr val="6D615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64B2E9-27A9-7C47-B4BF-26B5F5BEA599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Java</a:t>
          </a:r>
        </a:p>
      </dgm:t>
    </dgm:pt>
    <dgm:pt modelId="{F1485DC6-FF6D-534F-B7C9-CB655373F397}" type="parTrans" cxnId="{F70060B7-F822-7648-8FC6-6945FF3E9ADB}">
      <dgm:prSet/>
      <dgm:spPr/>
      <dgm:t>
        <a:bodyPr/>
        <a:lstStyle/>
        <a:p>
          <a:endParaRPr lang="en-US" sz="2800">
            <a:solidFill>
              <a:srgbClr val="6D615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6CC5A1-F908-0641-9578-0ABBE4E7A0D6}" type="sibTrans" cxnId="{F70060B7-F822-7648-8FC6-6945FF3E9ADB}">
      <dgm:prSet/>
      <dgm:spPr/>
      <dgm:t>
        <a:bodyPr/>
        <a:lstStyle/>
        <a:p>
          <a:endParaRPr lang="en-US" sz="2800">
            <a:solidFill>
              <a:srgbClr val="6D615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89657D-144B-438F-A93A-AF8E0073B099}" type="pres">
      <dgm:prSet presAssocID="{89EA47E3-BE4C-B040-AB0B-EA8330B78868}" presName="root" presStyleCnt="0">
        <dgm:presLayoutVars>
          <dgm:dir/>
          <dgm:resizeHandles val="exact"/>
        </dgm:presLayoutVars>
      </dgm:prSet>
      <dgm:spPr/>
    </dgm:pt>
    <dgm:pt modelId="{816041FD-6EBB-49CE-99EF-8EF46D824325}" type="pres">
      <dgm:prSet presAssocID="{BB3BA100-2CE3-D445-A055-6359C9DEACE6}" presName="compNode" presStyleCnt="0"/>
      <dgm:spPr/>
    </dgm:pt>
    <dgm:pt modelId="{D5A8A763-ED6A-4C9C-ACCD-E13D84E4841B}" type="pres">
      <dgm:prSet presAssocID="{BB3BA100-2CE3-D445-A055-6359C9DEACE6}" presName="iconRect" presStyleLbl="node1" presStyleIdx="0" presStyleCnt="3" custScaleX="313278" custScaleY="486734" custLinFactY="-25053" custLinFactNeighborX="-17163" custLinFactNeighborY="-100000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E3FFDB6-8ED8-4626-B1B0-D9C67FACBD1D}" type="pres">
      <dgm:prSet presAssocID="{BB3BA100-2CE3-D445-A055-6359C9DEACE6}" presName="iconSpace" presStyleCnt="0"/>
      <dgm:spPr/>
    </dgm:pt>
    <dgm:pt modelId="{B0F5E70B-9C5B-46A8-ADBE-E8A951D5AE0A}" type="pres">
      <dgm:prSet presAssocID="{BB3BA100-2CE3-D445-A055-6359C9DEACE6}" presName="parTx" presStyleLbl="revTx" presStyleIdx="0" presStyleCnt="6" custLinFactY="76577" custLinFactNeighborX="-4350" custLinFactNeighborY="100000">
        <dgm:presLayoutVars>
          <dgm:chMax val="0"/>
          <dgm:chPref val="0"/>
        </dgm:presLayoutVars>
      </dgm:prSet>
      <dgm:spPr/>
    </dgm:pt>
    <dgm:pt modelId="{8B8A8412-E514-40DA-A25B-8143885944B1}" type="pres">
      <dgm:prSet presAssocID="{BB3BA100-2CE3-D445-A055-6359C9DEACE6}" presName="txSpace" presStyleCnt="0"/>
      <dgm:spPr/>
    </dgm:pt>
    <dgm:pt modelId="{8626A789-CBBC-4564-9A25-FABF848B5FB2}" type="pres">
      <dgm:prSet presAssocID="{BB3BA100-2CE3-D445-A055-6359C9DEACE6}" presName="desTx" presStyleLbl="revTx" presStyleIdx="1" presStyleCnt="6" custLinFactNeighborX="-4350" custLinFactNeighborY="88057">
        <dgm:presLayoutVars/>
      </dgm:prSet>
      <dgm:spPr/>
    </dgm:pt>
    <dgm:pt modelId="{8DC6978D-9C5F-4575-BD0B-1894ACBF70D6}" type="pres">
      <dgm:prSet presAssocID="{98DE7A40-6C58-724B-BA6C-A9578C5751D8}" presName="sibTrans" presStyleCnt="0"/>
      <dgm:spPr/>
    </dgm:pt>
    <dgm:pt modelId="{84D68E42-6A13-4152-87F1-A9B16EFB4E36}" type="pres">
      <dgm:prSet presAssocID="{1D325C77-AB89-3449-87A8-06F6F2984AF1}" presName="compNode" presStyleCnt="0"/>
      <dgm:spPr/>
    </dgm:pt>
    <dgm:pt modelId="{5F3E7DA3-E82B-4097-B972-489B1F18EEB1}" type="pres">
      <dgm:prSet presAssocID="{1D325C77-AB89-3449-87A8-06F6F2984AF1}" presName="iconRect" presStyleLbl="node1" presStyleIdx="1" presStyleCnt="3" custScaleX="286718" custScaleY="341201" custLinFactNeighborX="17" custLinFactNeighborY="-6024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677AE79-3AF7-4E75-9A02-011A0BF559EA}" type="pres">
      <dgm:prSet presAssocID="{1D325C77-AB89-3449-87A8-06F6F2984AF1}" presName="iconSpace" presStyleCnt="0"/>
      <dgm:spPr/>
    </dgm:pt>
    <dgm:pt modelId="{415955A2-A607-4DEC-9C29-12820B72E854}" type="pres">
      <dgm:prSet presAssocID="{1D325C77-AB89-3449-87A8-06F6F2984AF1}" presName="parTx" presStyleLbl="revTx" presStyleIdx="2" presStyleCnt="6" custLinFactY="100000" custLinFactNeighborX="-4824" custLinFactNeighborY="124168">
        <dgm:presLayoutVars>
          <dgm:chMax val="0"/>
          <dgm:chPref val="0"/>
        </dgm:presLayoutVars>
      </dgm:prSet>
      <dgm:spPr/>
    </dgm:pt>
    <dgm:pt modelId="{144A84B1-C0E2-4F75-85F1-52891AFE443D}" type="pres">
      <dgm:prSet presAssocID="{1D325C77-AB89-3449-87A8-06F6F2984AF1}" presName="txSpace" presStyleCnt="0"/>
      <dgm:spPr/>
    </dgm:pt>
    <dgm:pt modelId="{45869B80-BF37-42B3-954A-9E85D5B9C9D9}" type="pres">
      <dgm:prSet presAssocID="{1D325C77-AB89-3449-87A8-06F6F2984AF1}" presName="desTx" presStyleLbl="revTx" presStyleIdx="3" presStyleCnt="6">
        <dgm:presLayoutVars/>
      </dgm:prSet>
      <dgm:spPr/>
    </dgm:pt>
    <dgm:pt modelId="{0BDAAA97-E1F3-4E06-9689-51312BEB2FA8}" type="pres">
      <dgm:prSet presAssocID="{CE09E8B4-F34A-AF4C-9180-CF932A0FEBEA}" presName="sibTrans" presStyleCnt="0"/>
      <dgm:spPr/>
    </dgm:pt>
    <dgm:pt modelId="{0EF46B53-9A57-4236-AF68-1F26AC68B275}" type="pres">
      <dgm:prSet presAssocID="{D064B2E9-27A9-7C47-B4BF-26B5F5BEA599}" presName="compNode" presStyleCnt="0"/>
      <dgm:spPr/>
    </dgm:pt>
    <dgm:pt modelId="{717A3470-E045-4C1E-A088-7EE93104E193}" type="pres">
      <dgm:prSet presAssocID="{D064B2E9-27A9-7C47-B4BF-26B5F5BEA599}" presName="iconRect" presStyleLbl="node1" presStyleIdx="2" presStyleCnt="3" custScaleX="241468" custScaleY="2845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</dgm:pt>
    <dgm:pt modelId="{ACEBAA39-FD11-4894-897B-A84F45A40CD7}" type="pres">
      <dgm:prSet presAssocID="{D064B2E9-27A9-7C47-B4BF-26B5F5BEA599}" presName="iconSpace" presStyleCnt="0"/>
      <dgm:spPr/>
    </dgm:pt>
    <dgm:pt modelId="{774E1A40-9671-46D4-BD1C-086961E5F16E}" type="pres">
      <dgm:prSet presAssocID="{D064B2E9-27A9-7C47-B4BF-26B5F5BEA599}" presName="parTx" presStyleLbl="revTx" presStyleIdx="4" presStyleCnt="6" custLinFactY="100000" custLinFactNeighborX="69" custLinFactNeighborY="148463">
        <dgm:presLayoutVars>
          <dgm:chMax val="0"/>
          <dgm:chPref val="0"/>
        </dgm:presLayoutVars>
      </dgm:prSet>
      <dgm:spPr/>
    </dgm:pt>
    <dgm:pt modelId="{77465EFD-C95E-4C33-9F5C-F7B82D2E9EB8}" type="pres">
      <dgm:prSet presAssocID="{D064B2E9-27A9-7C47-B4BF-26B5F5BEA599}" presName="txSpace" presStyleCnt="0"/>
      <dgm:spPr/>
    </dgm:pt>
    <dgm:pt modelId="{5681D453-59C0-4002-BABC-236C76A10323}" type="pres">
      <dgm:prSet presAssocID="{D064B2E9-27A9-7C47-B4BF-26B5F5BEA599}" presName="desTx" presStyleLbl="revTx" presStyleIdx="5" presStyleCnt="6">
        <dgm:presLayoutVars/>
      </dgm:prSet>
      <dgm:spPr/>
    </dgm:pt>
  </dgm:ptLst>
  <dgm:cxnLst>
    <dgm:cxn modelId="{3C0FBB16-7425-BE44-8FE0-4F249868CF5C}" type="presOf" srcId="{D064B2E9-27A9-7C47-B4BF-26B5F5BEA599}" destId="{774E1A40-9671-46D4-BD1C-086961E5F16E}" srcOrd="0" destOrd="0" presId="urn:microsoft.com/office/officeart/2018/5/layout/CenteredIconLabelDescriptionList"/>
    <dgm:cxn modelId="{2D51A648-7755-7A41-AFA4-8821206722B0}" type="presOf" srcId="{1D325C77-AB89-3449-87A8-06F6F2984AF1}" destId="{415955A2-A607-4DEC-9C29-12820B72E854}" srcOrd="0" destOrd="0" presId="urn:microsoft.com/office/officeart/2018/5/layout/CenteredIconLabelDescriptionList"/>
    <dgm:cxn modelId="{27BF1875-366E-DD4F-8253-6C8CBB4747B7}" srcId="{89EA47E3-BE4C-B040-AB0B-EA8330B78868}" destId="{1D325C77-AB89-3449-87A8-06F6F2984AF1}" srcOrd="1" destOrd="0" parTransId="{FA8152A6-AB7C-DF41-A7C4-9D6FF7B17ED5}" sibTransId="{CE09E8B4-F34A-AF4C-9180-CF932A0FEBEA}"/>
    <dgm:cxn modelId="{FB7A5E9A-6716-2147-BCC6-A4DB53869F0A}" srcId="{89EA47E3-BE4C-B040-AB0B-EA8330B78868}" destId="{BB3BA100-2CE3-D445-A055-6359C9DEACE6}" srcOrd="0" destOrd="0" parTransId="{0C0405A3-1E32-DA4C-9C64-CD911D3F2F18}" sibTransId="{98DE7A40-6C58-724B-BA6C-A9578C5751D8}"/>
    <dgm:cxn modelId="{F70060B7-F822-7648-8FC6-6945FF3E9ADB}" srcId="{89EA47E3-BE4C-B040-AB0B-EA8330B78868}" destId="{D064B2E9-27A9-7C47-B4BF-26B5F5BEA599}" srcOrd="2" destOrd="0" parTransId="{F1485DC6-FF6D-534F-B7C9-CB655373F397}" sibTransId="{816CC5A1-F908-0641-9578-0ABBE4E7A0D6}"/>
    <dgm:cxn modelId="{FD4F4FD6-95AC-6542-A8F0-00FFBB8C93B2}" type="presOf" srcId="{89EA47E3-BE4C-B040-AB0B-EA8330B78868}" destId="{7289657D-144B-438F-A93A-AF8E0073B099}" srcOrd="0" destOrd="0" presId="urn:microsoft.com/office/officeart/2018/5/layout/CenteredIconLabelDescriptionList"/>
    <dgm:cxn modelId="{ACC2C8EC-EE0C-EA41-8F4C-E1B23229166C}" type="presOf" srcId="{BB3BA100-2CE3-D445-A055-6359C9DEACE6}" destId="{B0F5E70B-9C5B-46A8-ADBE-E8A951D5AE0A}" srcOrd="0" destOrd="0" presId="urn:microsoft.com/office/officeart/2018/5/layout/CenteredIconLabelDescriptionList"/>
    <dgm:cxn modelId="{61FF60B9-B051-2C4C-BA73-68BEA3CA6857}" type="presParOf" srcId="{7289657D-144B-438F-A93A-AF8E0073B099}" destId="{816041FD-6EBB-49CE-99EF-8EF46D824325}" srcOrd="0" destOrd="0" presId="urn:microsoft.com/office/officeart/2018/5/layout/CenteredIconLabelDescriptionList"/>
    <dgm:cxn modelId="{5A774F64-9DA9-AA47-97EB-8A3782EAE583}" type="presParOf" srcId="{816041FD-6EBB-49CE-99EF-8EF46D824325}" destId="{D5A8A763-ED6A-4C9C-ACCD-E13D84E4841B}" srcOrd="0" destOrd="0" presId="urn:microsoft.com/office/officeart/2018/5/layout/CenteredIconLabelDescriptionList"/>
    <dgm:cxn modelId="{0F9C8712-21F9-594F-AB2E-7A2AFF37844F}" type="presParOf" srcId="{816041FD-6EBB-49CE-99EF-8EF46D824325}" destId="{2E3FFDB6-8ED8-4626-B1B0-D9C67FACBD1D}" srcOrd="1" destOrd="0" presId="urn:microsoft.com/office/officeart/2018/5/layout/CenteredIconLabelDescriptionList"/>
    <dgm:cxn modelId="{A2E35DCD-F166-8247-9651-48E73045C18F}" type="presParOf" srcId="{816041FD-6EBB-49CE-99EF-8EF46D824325}" destId="{B0F5E70B-9C5B-46A8-ADBE-E8A951D5AE0A}" srcOrd="2" destOrd="0" presId="urn:microsoft.com/office/officeart/2018/5/layout/CenteredIconLabelDescriptionList"/>
    <dgm:cxn modelId="{D3B0D3B1-342F-F24F-AADF-04FD3A5EEAE0}" type="presParOf" srcId="{816041FD-6EBB-49CE-99EF-8EF46D824325}" destId="{8B8A8412-E514-40DA-A25B-8143885944B1}" srcOrd="3" destOrd="0" presId="urn:microsoft.com/office/officeart/2018/5/layout/CenteredIconLabelDescriptionList"/>
    <dgm:cxn modelId="{82BD67B7-F34E-0A4A-A639-27EC41A8F5D7}" type="presParOf" srcId="{816041FD-6EBB-49CE-99EF-8EF46D824325}" destId="{8626A789-CBBC-4564-9A25-FABF848B5FB2}" srcOrd="4" destOrd="0" presId="urn:microsoft.com/office/officeart/2018/5/layout/CenteredIconLabelDescriptionList"/>
    <dgm:cxn modelId="{1935FF80-BB6C-4942-9DA4-47AA3FD0F117}" type="presParOf" srcId="{7289657D-144B-438F-A93A-AF8E0073B099}" destId="{8DC6978D-9C5F-4575-BD0B-1894ACBF70D6}" srcOrd="1" destOrd="0" presId="urn:microsoft.com/office/officeart/2018/5/layout/CenteredIconLabelDescriptionList"/>
    <dgm:cxn modelId="{32289196-7F9E-834B-A9E1-AA8F0FA512C1}" type="presParOf" srcId="{7289657D-144B-438F-A93A-AF8E0073B099}" destId="{84D68E42-6A13-4152-87F1-A9B16EFB4E36}" srcOrd="2" destOrd="0" presId="urn:microsoft.com/office/officeart/2018/5/layout/CenteredIconLabelDescriptionList"/>
    <dgm:cxn modelId="{08E5D83C-F476-B642-BCF4-9388993A064E}" type="presParOf" srcId="{84D68E42-6A13-4152-87F1-A9B16EFB4E36}" destId="{5F3E7DA3-E82B-4097-B972-489B1F18EEB1}" srcOrd="0" destOrd="0" presId="urn:microsoft.com/office/officeart/2018/5/layout/CenteredIconLabelDescriptionList"/>
    <dgm:cxn modelId="{26CC0B53-CCD3-9F4E-8539-391C0F64EB94}" type="presParOf" srcId="{84D68E42-6A13-4152-87F1-A9B16EFB4E36}" destId="{4677AE79-3AF7-4E75-9A02-011A0BF559EA}" srcOrd="1" destOrd="0" presId="urn:microsoft.com/office/officeart/2018/5/layout/CenteredIconLabelDescriptionList"/>
    <dgm:cxn modelId="{DEC39E7F-64C8-9340-9B0A-30008037B6F3}" type="presParOf" srcId="{84D68E42-6A13-4152-87F1-A9B16EFB4E36}" destId="{415955A2-A607-4DEC-9C29-12820B72E854}" srcOrd="2" destOrd="0" presId="urn:microsoft.com/office/officeart/2018/5/layout/CenteredIconLabelDescriptionList"/>
    <dgm:cxn modelId="{1FA0E7A0-E712-F74A-88D3-7DAB4DE9AAE5}" type="presParOf" srcId="{84D68E42-6A13-4152-87F1-A9B16EFB4E36}" destId="{144A84B1-C0E2-4F75-85F1-52891AFE443D}" srcOrd="3" destOrd="0" presId="urn:microsoft.com/office/officeart/2018/5/layout/CenteredIconLabelDescriptionList"/>
    <dgm:cxn modelId="{65A740BD-4046-EC43-B41A-12D4A26B3F3E}" type="presParOf" srcId="{84D68E42-6A13-4152-87F1-A9B16EFB4E36}" destId="{45869B80-BF37-42B3-954A-9E85D5B9C9D9}" srcOrd="4" destOrd="0" presId="urn:microsoft.com/office/officeart/2018/5/layout/CenteredIconLabelDescriptionList"/>
    <dgm:cxn modelId="{F0A173D8-45B9-1849-9200-91FF41562B45}" type="presParOf" srcId="{7289657D-144B-438F-A93A-AF8E0073B099}" destId="{0BDAAA97-E1F3-4E06-9689-51312BEB2FA8}" srcOrd="3" destOrd="0" presId="urn:microsoft.com/office/officeart/2018/5/layout/CenteredIconLabelDescriptionList"/>
    <dgm:cxn modelId="{3238D765-1330-B449-84BD-2FC6E9500E43}" type="presParOf" srcId="{7289657D-144B-438F-A93A-AF8E0073B099}" destId="{0EF46B53-9A57-4236-AF68-1F26AC68B275}" srcOrd="4" destOrd="0" presId="urn:microsoft.com/office/officeart/2018/5/layout/CenteredIconLabelDescriptionList"/>
    <dgm:cxn modelId="{209D6BF9-A5AE-1A4E-9A31-1D5F050D03EA}" type="presParOf" srcId="{0EF46B53-9A57-4236-AF68-1F26AC68B275}" destId="{717A3470-E045-4C1E-A088-7EE93104E193}" srcOrd="0" destOrd="0" presId="urn:microsoft.com/office/officeart/2018/5/layout/CenteredIconLabelDescriptionList"/>
    <dgm:cxn modelId="{B035969A-0D37-E444-8789-87BAE0D82DF6}" type="presParOf" srcId="{0EF46B53-9A57-4236-AF68-1F26AC68B275}" destId="{ACEBAA39-FD11-4894-897B-A84F45A40CD7}" srcOrd="1" destOrd="0" presId="urn:microsoft.com/office/officeart/2018/5/layout/CenteredIconLabelDescriptionList"/>
    <dgm:cxn modelId="{649405D0-4C48-8843-9015-4C2FA3586476}" type="presParOf" srcId="{0EF46B53-9A57-4236-AF68-1F26AC68B275}" destId="{774E1A40-9671-46D4-BD1C-086961E5F16E}" srcOrd="2" destOrd="0" presId="urn:microsoft.com/office/officeart/2018/5/layout/CenteredIconLabelDescriptionList"/>
    <dgm:cxn modelId="{01AA60D5-AC8A-544D-B9E7-6F58C09EEEB1}" type="presParOf" srcId="{0EF46B53-9A57-4236-AF68-1F26AC68B275}" destId="{77465EFD-C95E-4C33-9F5C-F7B82D2E9EB8}" srcOrd="3" destOrd="0" presId="urn:microsoft.com/office/officeart/2018/5/layout/CenteredIconLabelDescriptionList"/>
    <dgm:cxn modelId="{72300FDC-4A74-EC46-810E-CA276C803A45}" type="presParOf" srcId="{0EF46B53-9A57-4236-AF68-1F26AC68B275}" destId="{5681D453-59C0-4002-BABC-236C76A10323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0FF1FE-2323-B74C-A82D-DB735033E27C}" type="doc">
      <dgm:prSet loTypeId="urn:microsoft.com/office/officeart/2008/layout/PictureStrips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9607BB-21D2-834C-8B9D-D59BFFEA32B4}">
      <dgm:prSet custT="1"/>
      <dgm:spPr/>
      <dgm:t>
        <a:bodyPr/>
        <a:lstStyle/>
        <a:p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In the design phase, we took into consideration that all ages should be benefited from (</a:t>
          </a:r>
          <a:r>
            <a:rPr lang="ar-SA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بسطة</a:t>
          </a: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) application, so the design was simple, clear and comforts the eyes. </a:t>
          </a:r>
        </a:p>
      </dgm:t>
    </dgm:pt>
    <dgm:pt modelId="{E57ECFD9-B97B-9A42-9B83-E9B34A739BCC}" type="parTrans" cxnId="{F2AF9C58-17C2-A848-84FA-A961AB2C31C5}">
      <dgm:prSet/>
      <dgm:spPr/>
      <dgm:t>
        <a:bodyPr/>
        <a:lstStyle/>
        <a:p>
          <a:endParaRPr lang="en-US" sz="3200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78AAD6-C59F-2C4A-A4EB-E33202890E70}" type="sibTrans" cxnId="{F2AF9C58-17C2-A848-84FA-A961AB2C31C5}">
      <dgm:prSet/>
      <dgm:spPr/>
      <dgm:t>
        <a:bodyPr/>
        <a:lstStyle/>
        <a:p>
          <a:endParaRPr lang="en-US" sz="3200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48671C-E732-184B-A811-E255EB34CA58}">
      <dgm:prSet custT="1"/>
      <dgm:spPr/>
      <dgm:t>
        <a:bodyPr/>
        <a:lstStyle/>
        <a:p>
          <a:r>
            <a:rPr lang="en-US" sz="1800" b="0">
              <a:latin typeface="Times New Roman" panose="02020603050405020304" pitchFamily="18" charset="0"/>
              <a:cs typeface="Times New Roman" panose="02020603050405020304" pitchFamily="18" charset="0"/>
            </a:rPr>
            <a:t>So, we conclude that we have a user-friendly application which System allows customers to sell their unneeded used products and buy things they need from other customers as well.</a:t>
          </a:r>
        </a:p>
      </dgm:t>
    </dgm:pt>
    <dgm:pt modelId="{0E77F72F-C109-394F-B7C8-B73E93BED25B}" type="parTrans" cxnId="{8606C8B6-19D9-B84B-83C4-A31990DAB929}">
      <dgm:prSet/>
      <dgm:spPr/>
      <dgm:t>
        <a:bodyPr/>
        <a:lstStyle/>
        <a:p>
          <a:endParaRPr lang="en-US" sz="3200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32F17E-FC77-A546-95BA-56181660AFA1}" type="sibTrans" cxnId="{8606C8B6-19D9-B84B-83C4-A31990DAB929}">
      <dgm:prSet/>
      <dgm:spPr/>
      <dgm:t>
        <a:bodyPr/>
        <a:lstStyle/>
        <a:p>
          <a:endParaRPr lang="en-US" sz="3200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98C9AB-295B-C149-9193-AC2682A0C586}">
      <dgm:prSet custT="1"/>
      <dgm:spPr/>
      <dgm:t>
        <a:bodyPr/>
        <a:lstStyle/>
        <a:p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Choosing the store application is confusing for users and challenging for mobile applications developers, offering such as (</a:t>
          </a:r>
          <a:r>
            <a:rPr lang="ar-SA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بسطة</a:t>
          </a:r>
          <a:r>
            <a:rPr lang="en-US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) application with our native language will be such an advantage.</a:t>
          </a:r>
        </a:p>
      </dgm:t>
    </dgm:pt>
    <dgm:pt modelId="{AF971370-241F-B241-8CC1-235707690308}" type="sibTrans" cxnId="{0C33DCF6-4758-3943-A736-23CB0B9F18EF}">
      <dgm:prSet/>
      <dgm:spPr/>
      <dgm:t>
        <a:bodyPr/>
        <a:lstStyle/>
        <a:p>
          <a:endParaRPr lang="en-US" sz="3200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AE6F7E-FE85-5940-A916-D00AE2C3CB7C}" type="parTrans" cxnId="{0C33DCF6-4758-3943-A736-23CB0B9F18EF}">
      <dgm:prSet/>
      <dgm:spPr/>
      <dgm:t>
        <a:bodyPr/>
        <a:lstStyle/>
        <a:p>
          <a:endParaRPr lang="en-US" sz="3200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51B022-C34C-E449-8516-6F34A552F67F}" type="pres">
      <dgm:prSet presAssocID="{A70FF1FE-2323-B74C-A82D-DB735033E27C}" presName="Name0" presStyleCnt="0">
        <dgm:presLayoutVars>
          <dgm:dir/>
          <dgm:resizeHandles val="exact"/>
        </dgm:presLayoutVars>
      </dgm:prSet>
      <dgm:spPr/>
    </dgm:pt>
    <dgm:pt modelId="{0776E30D-3745-8743-9A8F-B9A8978BA193}" type="pres">
      <dgm:prSet presAssocID="{4598C9AB-295B-C149-9193-AC2682A0C586}" presName="composite" presStyleCnt="0"/>
      <dgm:spPr/>
    </dgm:pt>
    <dgm:pt modelId="{3028BF97-D24D-2B44-9C64-8E387702EF29}" type="pres">
      <dgm:prSet presAssocID="{4598C9AB-295B-C149-9193-AC2682A0C586}" presName="rect1" presStyleLbl="trAlignAcc1" presStyleIdx="0" presStyleCnt="3">
        <dgm:presLayoutVars>
          <dgm:bulletEnabled val="1"/>
        </dgm:presLayoutVars>
      </dgm:prSet>
      <dgm:spPr/>
    </dgm:pt>
    <dgm:pt modelId="{5ED4FE51-5E36-E141-AA22-76068228641D}" type="pres">
      <dgm:prSet presAssocID="{4598C9AB-295B-C149-9193-AC2682A0C586}" presName="rect2" presStyleLbl="fgImgPlace1" presStyleIdx="0" presStyleCnt="3" custScaleX="123144" custScaleY="1102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</dgm:spPr>
    </dgm:pt>
    <dgm:pt modelId="{0DCABE7D-7BAE-644C-B452-DF27FFB1F07E}" type="pres">
      <dgm:prSet presAssocID="{AF971370-241F-B241-8CC1-235707690308}" presName="sibTrans" presStyleCnt="0"/>
      <dgm:spPr/>
    </dgm:pt>
    <dgm:pt modelId="{3B9376EB-98B5-7445-9354-475A76D6EDC8}" type="pres">
      <dgm:prSet presAssocID="{0F9607BB-21D2-834C-8B9D-D59BFFEA32B4}" presName="composite" presStyleCnt="0"/>
      <dgm:spPr/>
    </dgm:pt>
    <dgm:pt modelId="{4E60871E-A78B-B84E-A82D-309BA524BCE2}" type="pres">
      <dgm:prSet presAssocID="{0F9607BB-21D2-834C-8B9D-D59BFFEA32B4}" presName="rect1" presStyleLbl="trAlignAcc1" presStyleIdx="1" presStyleCnt="3">
        <dgm:presLayoutVars>
          <dgm:bulletEnabled val="1"/>
        </dgm:presLayoutVars>
      </dgm:prSet>
      <dgm:spPr/>
    </dgm:pt>
    <dgm:pt modelId="{F776016C-F398-C945-88E1-6F5FF7EF5DDF}" type="pres">
      <dgm:prSet presAssocID="{0F9607BB-21D2-834C-8B9D-D59BFFEA32B4}" presName="rect2" presStyleLbl="fgImgPlace1" presStyleIdx="1" presStyleCnt="3" custScaleX="122017" custScaleY="107719"/>
      <dgm:spPr>
        <a:blipFill>
          <a:blip xmlns:r="http://schemas.openxmlformats.org/officeDocument/2006/relationships" r:embed="rId2"/>
          <a:srcRect/>
          <a:stretch>
            <a:fillRect l="-44000" r="-44000"/>
          </a:stretch>
        </a:blipFill>
      </dgm:spPr>
    </dgm:pt>
    <dgm:pt modelId="{A3744EBC-2CEF-DD40-B8C6-E4A96B942BA8}" type="pres">
      <dgm:prSet presAssocID="{CE78AAD6-C59F-2C4A-A4EB-E33202890E70}" presName="sibTrans" presStyleCnt="0"/>
      <dgm:spPr/>
    </dgm:pt>
    <dgm:pt modelId="{D53A453A-D436-4D4B-A4C0-8531F7D6751E}" type="pres">
      <dgm:prSet presAssocID="{5448671C-E732-184B-A811-E255EB34CA58}" presName="composite" presStyleCnt="0"/>
      <dgm:spPr/>
    </dgm:pt>
    <dgm:pt modelId="{7E1911E9-DA8C-9944-BC3F-E4A8537E2082}" type="pres">
      <dgm:prSet presAssocID="{5448671C-E732-184B-A811-E255EB34CA58}" presName="rect1" presStyleLbl="trAlignAcc1" presStyleIdx="2" presStyleCnt="3">
        <dgm:presLayoutVars>
          <dgm:bulletEnabled val="1"/>
        </dgm:presLayoutVars>
      </dgm:prSet>
      <dgm:spPr/>
    </dgm:pt>
    <dgm:pt modelId="{8FBA0C68-3000-DB4E-BBF4-870F0315A948}" type="pres">
      <dgm:prSet presAssocID="{5448671C-E732-184B-A811-E255EB34CA58}" presName="rect2" presStyleLbl="fgImgPlace1" presStyleIdx="2" presStyleCnt="3" custScaleX="167509" custScaleY="112639" custLinFactNeighborX="-44713" custLinFactNeighborY="78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</dgm:spPr>
    </dgm:pt>
  </dgm:ptLst>
  <dgm:cxnLst>
    <dgm:cxn modelId="{AEA3E109-2C1F-A14B-B92E-2067996FF1D4}" type="presOf" srcId="{5448671C-E732-184B-A811-E255EB34CA58}" destId="{7E1911E9-DA8C-9944-BC3F-E4A8537E2082}" srcOrd="0" destOrd="0" presId="urn:microsoft.com/office/officeart/2008/layout/PictureStrips"/>
    <dgm:cxn modelId="{E2B41C57-A86C-D14A-AEDF-19BC29866FFE}" type="presOf" srcId="{A70FF1FE-2323-B74C-A82D-DB735033E27C}" destId="{3351B022-C34C-E449-8516-6F34A552F67F}" srcOrd="0" destOrd="0" presId="urn:microsoft.com/office/officeart/2008/layout/PictureStrips"/>
    <dgm:cxn modelId="{F2AF9C58-17C2-A848-84FA-A961AB2C31C5}" srcId="{A70FF1FE-2323-B74C-A82D-DB735033E27C}" destId="{0F9607BB-21D2-834C-8B9D-D59BFFEA32B4}" srcOrd="1" destOrd="0" parTransId="{E57ECFD9-B97B-9A42-9B83-E9B34A739BCC}" sibTransId="{CE78AAD6-C59F-2C4A-A4EB-E33202890E70}"/>
    <dgm:cxn modelId="{9D860BA9-3F46-FA4F-AD09-760D30833949}" type="presOf" srcId="{4598C9AB-295B-C149-9193-AC2682A0C586}" destId="{3028BF97-D24D-2B44-9C64-8E387702EF29}" srcOrd="0" destOrd="0" presId="urn:microsoft.com/office/officeart/2008/layout/PictureStrips"/>
    <dgm:cxn modelId="{8606C8B6-19D9-B84B-83C4-A31990DAB929}" srcId="{A70FF1FE-2323-B74C-A82D-DB735033E27C}" destId="{5448671C-E732-184B-A811-E255EB34CA58}" srcOrd="2" destOrd="0" parTransId="{0E77F72F-C109-394F-B7C8-B73E93BED25B}" sibTransId="{C832F17E-FC77-A546-95BA-56181660AFA1}"/>
    <dgm:cxn modelId="{0C33DCF6-4758-3943-A736-23CB0B9F18EF}" srcId="{A70FF1FE-2323-B74C-A82D-DB735033E27C}" destId="{4598C9AB-295B-C149-9193-AC2682A0C586}" srcOrd="0" destOrd="0" parTransId="{4BAE6F7E-FE85-5940-A916-D00AE2C3CB7C}" sibTransId="{AF971370-241F-B241-8CC1-235707690308}"/>
    <dgm:cxn modelId="{63D140F9-B281-1844-92F0-6703F47D5797}" type="presOf" srcId="{0F9607BB-21D2-834C-8B9D-D59BFFEA32B4}" destId="{4E60871E-A78B-B84E-A82D-309BA524BCE2}" srcOrd="0" destOrd="0" presId="urn:microsoft.com/office/officeart/2008/layout/PictureStrips"/>
    <dgm:cxn modelId="{B72CAE78-D4B3-0843-9291-4F45C04CE57B}" type="presParOf" srcId="{3351B022-C34C-E449-8516-6F34A552F67F}" destId="{0776E30D-3745-8743-9A8F-B9A8978BA193}" srcOrd="0" destOrd="0" presId="urn:microsoft.com/office/officeart/2008/layout/PictureStrips"/>
    <dgm:cxn modelId="{6B2D093D-407B-4E4E-A161-39863D19222F}" type="presParOf" srcId="{0776E30D-3745-8743-9A8F-B9A8978BA193}" destId="{3028BF97-D24D-2B44-9C64-8E387702EF29}" srcOrd="0" destOrd="0" presId="urn:microsoft.com/office/officeart/2008/layout/PictureStrips"/>
    <dgm:cxn modelId="{A52B83AD-B8E7-6240-BD73-B430FAFD6C36}" type="presParOf" srcId="{0776E30D-3745-8743-9A8F-B9A8978BA193}" destId="{5ED4FE51-5E36-E141-AA22-76068228641D}" srcOrd="1" destOrd="0" presId="urn:microsoft.com/office/officeart/2008/layout/PictureStrips"/>
    <dgm:cxn modelId="{5A6D5062-EB26-E942-B1A4-FD5CF0FF7E62}" type="presParOf" srcId="{3351B022-C34C-E449-8516-6F34A552F67F}" destId="{0DCABE7D-7BAE-644C-B452-DF27FFB1F07E}" srcOrd="1" destOrd="0" presId="urn:microsoft.com/office/officeart/2008/layout/PictureStrips"/>
    <dgm:cxn modelId="{E387D30A-F5CA-5344-B379-F29EA4C0ADB2}" type="presParOf" srcId="{3351B022-C34C-E449-8516-6F34A552F67F}" destId="{3B9376EB-98B5-7445-9354-475A76D6EDC8}" srcOrd="2" destOrd="0" presId="urn:microsoft.com/office/officeart/2008/layout/PictureStrips"/>
    <dgm:cxn modelId="{6CB65228-A11E-F644-BFAB-40803248FA7E}" type="presParOf" srcId="{3B9376EB-98B5-7445-9354-475A76D6EDC8}" destId="{4E60871E-A78B-B84E-A82D-309BA524BCE2}" srcOrd="0" destOrd="0" presId="urn:microsoft.com/office/officeart/2008/layout/PictureStrips"/>
    <dgm:cxn modelId="{CAA6E338-EBC3-5044-B3D7-71E419DE8885}" type="presParOf" srcId="{3B9376EB-98B5-7445-9354-475A76D6EDC8}" destId="{F776016C-F398-C945-88E1-6F5FF7EF5DDF}" srcOrd="1" destOrd="0" presId="urn:microsoft.com/office/officeart/2008/layout/PictureStrips"/>
    <dgm:cxn modelId="{776B2637-9FA3-2E4F-8C9F-C8A8EE126770}" type="presParOf" srcId="{3351B022-C34C-E449-8516-6F34A552F67F}" destId="{A3744EBC-2CEF-DD40-B8C6-E4A96B942BA8}" srcOrd="3" destOrd="0" presId="urn:microsoft.com/office/officeart/2008/layout/PictureStrips"/>
    <dgm:cxn modelId="{564513C8-D5A6-514E-86B3-6E9FB3FD9AF2}" type="presParOf" srcId="{3351B022-C34C-E449-8516-6F34A552F67F}" destId="{D53A453A-D436-4D4B-A4C0-8531F7D6751E}" srcOrd="4" destOrd="0" presId="urn:microsoft.com/office/officeart/2008/layout/PictureStrips"/>
    <dgm:cxn modelId="{31F0BEE8-3CE1-C949-AD50-E7690970730D}" type="presParOf" srcId="{D53A453A-D436-4D4B-A4C0-8531F7D6751E}" destId="{7E1911E9-DA8C-9944-BC3F-E4A8537E2082}" srcOrd="0" destOrd="0" presId="urn:microsoft.com/office/officeart/2008/layout/PictureStrips"/>
    <dgm:cxn modelId="{89DDFA29-F0C2-3541-9F4E-F939E4649E6F}" type="presParOf" srcId="{D53A453A-D436-4D4B-A4C0-8531F7D6751E}" destId="{8FBA0C68-3000-DB4E-BBF4-870F0315A94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179220-9874-5E49-A2F6-F981CECBD79F}">
      <dsp:nvSpPr>
        <dsp:cNvPr id="0" name=""/>
        <dsp:cNvSpPr/>
      </dsp:nvSpPr>
      <dsp:spPr>
        <a:xfrm rot="10800000">
          <a:off x="1162742" y="3024"/>
          <a:ext cx="3622261" cy="1001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162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Users: </a:t>
          </a:r>
          <a:r>
            <a:rPr lang="en-US" sz="2800" kern="1200" dirty="0"/>
            <a:t>Admin and Customer.</a:t>
          </a:r>
        </a:p>
      </dsp:txBody>
      <dsp:txXfrm rot="10800000">
        <a:off x="1413110" y="3024"/>
        <a:ext cx="3371893" cy="1001473"/>
      </dsp:txXfrm>
    </dsp:sp>
    <dsp:sp modelId="{001713B9-34BB-9748-9EE3-76CA6E41ED9B}">
      <dsp:nvSpPr>
        <dsp:cNvPr id="0" name=""/>
        <dsp:cNvSpPr/>
      </dsp:nvSpPr>
      <dsp:spPr>
        <a:xfrm>
          <a:off x="662005" y="3024"/>
          <a:ext cx="1001473" cy="100147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32C3744-9F78-7B49-A876-575360975F19}">
      <dsp:nvSpPr>
        <dsp:cNvPr id="0" name=""/>
        <dsp:cNvSpPr/>
      </dsp:nvSpPr>
      <dsp:spPr>
        <a:xfrm rot="10800000">
          <a:off x="1162742" y="1303444"/>
          <a:ext cx="3622261" cy="1001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162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Language: </a:t>
          </a:r>
          <a:r>
            <a:rPr lang="en-US" sz="2800" kern="1200" dirty="0"/>
            <a:t>Arabic. </a:t>
          </a:r>
        </a:p>
      </dsp:txBody>
      <dsp:txXfrm rot="10800000">
        <a:off x="1413110" y="1303444"/>
        <a:ext cx="3371893" cy="1001473"/>
      </dsp:txXfrm>
    </dsp:sp>
    <dsp:sp modelId="{C5CBF67A-81F0-AB4D-A5ED-FCE7CC243D82}">
      <dsp:nvSpPr>
        <dsp:cNvPr id="0" name=""/>
        <dsp:cNvSpPr/>
      </dsp:nvSpPr>
      <dsp:spPr>
        <a:xfrm>
          <a:off x="662005" y="1303444"/>
          <a:ext cx="1001473" cy="100147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29000" r="-29000"/>
          </a:stretch>
        </a:blip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FBF7635-FB98-9B44-98ED-603363831082}">
      <dsp:nvSpPr>
        <dsp:cNvPr id="0" name=""/>
        <dsp:cNvSpPr/>
      </dsp:nvSpPr>
      <dsp:spPr>
        <a:xfrm rot="10800000">
          <a:off x="1162742" y="2603865"/>
          <a:ext cx="3622261" cy="1001473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4162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Operating System: </a:t>
          </a:r>
          <a:r>
            <a:rPr lang="en-US" sz="2800" kern="1200" dirty="0"/>
            <a:t>Android.</a:t>
          </a:r>
        </a:p>
      </dsp:txBody>
      <dsp:txXfrm rot="10800000">
        <a:off x="1413110" y="2603865"/>
        <a:ext cx="3371893" cy="1001473"/>
      </dsp:txXfrm>
    </dsp:sp>
    <dsp:sp modelId="{D7D7CAA1-1181-C24D-820E-D5BC44363546}">
      <dsp:nvSpPr>
        <dsp:cNvPr id="0" name=""/>
        <dsp:cNvSpPr/>
      </dsp:nvSpPr>
      <dsp:spPr>
        <a:xfrm>
          <a:off x="662005" y="2603865"/>
          <a:ext cx="1001473" cy="1001473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17000" r="-17000"/>
          </a:stretch>
        </a:blip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F15F4-6C29-48C4-A4AA-1DF0C0AF2FF1}">
      <dsp:nvSpPr>
        <dsp:cNvPr id="0" name=""/>
        <dsp:cNvSpPr/>
      </dsp:nvSpPr>
      <dsp:spPr>
        <a:xfrm>
          <a:off x="2728563" y="11347"/>
          <a:ext cx="1200937" cy="12009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A9E43F7-B80A-4172-A026-6A69335A0874}">
      <dsp:nvSpPr>
        <dsp:cNvPr id="0" name=""/>
        <dsp:cNvSpPr/>
      </dsp:nvSpPr>
      <dsp:spPr>
        <a:xfrm>
          <a:off x="2984501" y="267285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BF03766-686D-481B-B940-59426BBDE5D0}">
      <dsp:nvSpPr>
        <dsp:cNvPr id="0" name=""/>
        <dsp:cNvSpPr/>
      </dsp:nvSpPr>
      <dsp:spPr>
        <a:xfrm>
          <a:off x="1099186" y="1586348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99186" y="1586348"/>
        <a:ext cx="1968750" cy="720000"/>
      </dsp:txXfrm>
    </dsp:sp>
    <dsp:sp modelId="{78D14399-4189-4A84-B559-F2D47ADBBAE8}">
      <dsp:nvSpPr>
        <dsp:cNvPr id="0" name=""/>
        <dsp:cNvSpPr/>
      </dsp:nvSpPr>
      <dsp:spPr>
        <a:xfrm>
          <a:off x="5041844" y="11347"/>
          <a:ext cx="1200937" cy="120093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F0C8E3B-19AF-484B-AEA2-84A98AF1E571}">
      <dsp:nvSpPr>
        <dsp:cNvPr id="0" name=""/>
        <dsp:cNvSpPr/>
      </dsp:nvSpPr>
      <dsp:spPr>
        <a:xfrm>
          <a:off x="5297782" y="267285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02F11F-1C18-40BF-B902-7241E0415E77}">
      <dsp:nvSpPr>
        <dsp:cNvPr id="0" name=""/>
        <dsp:cNvSpPr/>
      </dsp:nvSpPr>
      <dsp:spPr>
        <a:xfrm>
          <a:off x="6781668" y="487865"/>
          <a:ext cx="19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81668" y="487865"/>
        <a:ext cx="196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3691D-DD67-A944-9EE7-4DB074A98EF3}">
      <dsp:nvSpPr>
        <dsp:cNvPr id="0" name=""/>
        <dsp:cNvSpPr/>
      </dsp:nvSpPr>
      <dsp:spPr>
        <a:xfrm>
          <a:off x="5058" y="224675"/>
          <a:ext cx="3591274" cy="359127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7640" tIns="22860" rIns="19764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Pollution is the adding to the atmosphere of any material (solid, liquid, or gas) or any source of energy at a rate higher than it could be spread, filtered, broken down, reused, or stored in any harmless way.</a:t>
          </a:r>
        </a:p>
      </dsp:txBody>
      <dsp:txXfrm>
        <a:off x="530988" y="750605"/>
        <a:ext cx="2539414" cy="2539414"/>
      </dsp:txXfrm>
    </dsp:sp>
    <dsp:sp modelId="{A182AD95-1D7C-4247-A427-2508CF36F622}">
      <dsp:nvSpPr>
        <dsp:cNvPr id="0" name=""/>
        <dsp:cNvSpPr/>
      </dsp:nvSpPr>
      <dsp:spPr>
        <a:xfrm>
          <a:off x="2878077" y="224675"/>
          <a:ext cx="3591274" cy="359127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7640" tIns="22860" rIns="19764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Air, water, and land pollution are the main kinds of pollution.    All forms of pollution have negative effects on the environment and wildlife, which also impair human safety and well-being .</a:t>
          </a:r>
        </a:p>
      </dsp:txBody>
      <dsp:txXfrm>
        <a:off x="3404007" y="750605"/>
        <a:ext cx="2539414" cy="25394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BADC8B-A823-4739-82B0-DBD074E8B37D}">
      <dsp:nvSpPr>
        <dsp:cNvPr id="0" name=""/>
        <dsp:cNvSpPr/>
      </dsp:nvSpPr>
      <dsp:spPr>
        <a:xfrm>
          <a:off x="1393258" y="1463911"/>
          <a:ext cx="1114672" cy="11146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1B2C0A-897A-4C3D-B7D7-030C5B9D6A65}">
      <dsp:nvSpPr>
        <dsp:cNvPr id="0" name=""/>
        <dsp:cNvSpPr/>
      </dsp:nvSpPr>
      <dsp:spPr>
        <a:xfrm>
          <a:off x="712070" y="2975393"/>
          <a:ext cx="2477049" cy="113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Bacteria, insects and vermin thrive from garbage.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2070" y="2975393"/>
        <a:ext cx="2477049" cy="1130537"/>
      </dsp:txXfrm>
    </dsp:sp>
    <dsp:sp modelId="{3E87D2FF-135F-4A62-9363-448C3E165C43}">
      <dsp:nvSpPr>
        <dsp:cNvPr id="0" name=""/>
        <dsp:cNvSpPr/>
      </dsp:nvSpPr>
      <dsp:spPr>
        <a:xfrm>
          <a:off x="4303791" y="1463911"/>
          <a:ext cx="1114672" cy="11146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9EFEBD-5EFA-4409-99E5-085CAE4C645C}">
      <dsp:nvSpPr>
        <dsp:cNvPr id="0" name=""/>
        <dsp:cNvSpPr/>
      </dsp:nvSpPr>
      <dsp:spPr>
        <a:xfrm>
          <a:off x="3622602" y="2975393"/>
          <a:ext cx="2477049" cy="113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Overflowing waste causes air pollution and respiratory diseases.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22602" y="2975393"/>
        <a:ext cx="2477049" cy="1130537"/>
      </dsp:txXfrm>
    </dsp:sp>
    <dsp:sp modelId="{6D54FC5A-6B3F-40A7-9673-A294CEEFBBE5}">
      <dsp:nvSpPr>
        <dsp:cNvPr id="0" name=""/>
        <dsp:cNvSpPr/>
      </dsp:nvSpPr>
      <dsp:spPr>
        <a:xfrm>
          <a:off x="7214324" y="1463911"/>
          <a:ext cx="1114672" cy="11146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7C4D-ACC3-42FD-AB09-D93F9567ADCD}">
      <dsp:nvSpPr>
        <dsp:cNvPr id="0" name=""/>
        <dsp:cNvSpPr/>
      </dsp:nvSpPr>
      <dsp:spPr>
        <a:xfrm>
          <a:off x="6533135" y="2975393"/>
          <a:ext cx="2477049" cy="113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Garbage contaminates surface waters, which affects all ecosystems.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33135" y="2975393"/>
        <a:ext cx="2477049" cy="1130537"/>
      </dsp:txXfrm>
    </dsp:sp>
    <dsp:sp modelId="{E9A94E60-AD7D-4E87-8652-8FA36E1F52F5}">
      <dsp:nvSpPr>
        <dsp:cNvPr id="0" name=""/>
        <dsp:cNvSpPr/>
      </dsp:nvSpPr>
      <dsp:spPr>
        <a:xfrm>
          <a:off x="10124857" y="1463911"/>
          <a:ext cx="1114672" cy="11146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FE595-0A95-40C1-9889-59C77EE3EF87}">
      <dsp:nvSpPr>
        <dsp:cNvPr id="0" name=""/>
        <dsp:cNvSpPr/>
      </dsp:nvSpPr>
      <dsp:spPr>
        <a:xfrm>
          <a:off x="9443668" y="2975393"/>
          <a:ext cx="2477049" cy="1130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Direct handling of overflowing waste exposes for health risks.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443668" y="2975393"/>
        <a:ext cx="2477049" cy="11305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A5303-DB2D-454A-8E27-8CF8E583A1F1}">
      <dsp:nvSpPr>
        <dsp:cNvPr id="0" name=""/>
        <dsp:cNvSpPr/>
      </dsp:nvSpPr>
      <dsp:spPr>
        <a:xfrm>
          <a:off x="622492" y="1369452"/>
          <a:ext cx="879117" cy="879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6D0C444-DB92-4C28-B8FA-9CA1F3F96E1C}">
      <dsp:nvSpPr>
        <dsp:cNvPr id="0" name=""/>
        <dsp:cNvSpPr/>
      </dsp:nvSpPr>
      <dsp:spPr>
        <a:xfrm>
          <a:off x="85253" y="2546823"/>
          <a:ext cx="195359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Air pollution.</a:t>
          </a:r>
        </a:p>
      </dsp:txBody>
      <dsp:txXfrm>
        <a:off x="85253" y="2546823"/>
        <a:ext cx="1953595" cy="810000"/>
      </dsp:txXfrm>
    </dsp:sp>
    <dsp:sp modelId="{A38BFBAA-7BB0-419F-9F84-87706094CB13}">
      <dsp:nvSpPr>
        <dsp:cNvPr id="0" name=""/>
        <dsp:cNvSpPr/>
      </dsp:nvSpPr>
      <dsp:spPr>
        <a:xfrm>
          <a:off x="2917967" y="1369452"/>
          <a:ext cx="879117" cy="879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62DCBE-CA63-49ED-B408-9404C06821F3}">
      <dsp:nvSpPr>
        <dsp:cNvPr id="0" name=""/>
        <dsp:cNvSpPr/>
      </dsp:nvSpPr>
      <dsp:spPr>
        <a:xfrm>
          <a:off x="2380728" y="2546823"/>
          <a:ext cx="195359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Water pollution.</a:t>
          </a:r>
        </a:p>
      </dsp:txBody>
      <dsp:txXfrm>
        <a:off x="2380728" y="2546823"/>
        <a:ext cx="1953595" cy="810000"/>
      </dsp:txXfrm>
    </dsp:sp>
    <dsp:sp modelId="{8D353156-FE4D-4B93-8724-B4948F388C6A}">
      <dsp:nvSpPr>
        <dsp:cNvPr id="0" name=""/>
        <dsp:cNvSpPr/>
      </dsp:nvSpPr>
      <dsp:spPr>
        <a:xfrm>
          <a:off x="5213441" y="1369452"/>
          <a:ext cx="879117" cy="879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1602CD6-1A33-491A-BF41-91E7428447FC}">
      <dsp:nvSpPr>
        <dsp:cNvPr id="0" name=""/>
        <dsp:cNvSpPr/>
      </dsp:nvSpPr>
      <dsp:spPr>
        <a:xfrm>
          <a:off x="4676202" y="2546823"/>
          <a:ext cx="1953595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Land &amp; Soil Pollution.</a:t>
          </a:r>
        </a:p>
      </dsp:txBody>
      <dsp:txXfrm>
        <a:off x="4676202" y="2546823"/>
        <a:ext cx="1953595" cy="81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74066-A431-DE4D-9177-9355F7A779BC}">
      <dsp:nvSpPr>
        <dsp:cNvPr id="0" name=""/>
        <dsp:cNvSpPr/>
      </dsp:nvSpPr>
      <dsp:spPr>
        <a:xfrm>
          <a:off x="0" y="2033"/>
          <a:ext cx="678916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89F76-6A7F-F44F-AC7B-BB72FEBBC535}">
      <dsp:nvSpPr>
        <dsp:cNvPr id="0" name=""/>
        <dsp:cNvSpPr/>
      </dsp:nvSpPr>
      <dsp:spPr>
        <a:xfrm>
          <a:off x="0" y="2033"/>
          <a:ext cx="6789161" cy="1387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Reuse involves using something again instead of throwing it in away.</a:t>
          </a:r>
        </a:p>
      </dsp:txBody>
      <dsp:txXfrm>
        <a:off x="0" y="2033"/>
        <a:ext cx="6789161" cy="1387071"/>
      </dsp:txXfrm>
    </dsp:sp>
    <dsp:sp modelId="{0D2FFAC6-50E4-7F4B-BE83-08863E3B7BB8}">
      <dsp:nvSpPr>
        <dsp:cNvPr id="0" name=""/>
        <dsp:cNvSpPr/>
      </dsp:nvSpPr>
      <dsp:spPr>
        <a:xfrm>
          <a:off x="0" y="1389105"/>
          <a:ext cx="678916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4E80C-01C5-FE44-B61C-03F92D1950E6}">
      <dsp:nvSpPr>
        <dsp:cNvPr id="0" name=""/>
        <dsp:cNvSpPr/>
      </dsp:nvSpPr>
      <dsp:spPr>
        <a:xfrm>
          <a:off x="0" y="1389105"/>
          <a:ext cx="6789161" cy="1387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Normally, this implies seeking new usage.</a:t>
          </a:r>
        </a:p>
      </dsp:txBody>
      <dsp:txXfrm>
        <a:off x="0" y="1389105"/>
        <a:ext cx="6789161" cy="1387071"/>
      </dsp:txXfrm>
    </dsp:sp>
    <dsp:sp modelId="{784EF787-E80A-5E4F-98D7-AA3141550FDA}">
      <dsp:nvSpPr>
        <dsp:cNvPr id="0" name=""/>
        <dsp:cNvSpPr/>
      </dsp:nvSpPr>
      <dsp:spPr>
        <a:xfrm>
          <a:off x="0" y="2776176"/>
          <a:ext cx="6789161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43124-A1D5-6841-B2C1-77A478B5C03C}">
      <dsp:nvSpPr>
        <dsp:cNvPr id="0" name=""/>
        <dsp:cNvSpPr/>
      </dsp:nvSpPr>
      <dsp:spPr>
        <a:xfrm>
          <a:off x="0" y="2776176"/>
          <a:ext cx="6789161" cy="1387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imes New Roman" panose="02020603050405020304" pitchFamily="18" charset="0"/>
              <a:cs typeface="Times New Roman" panose="02020603050405020304" pitchFamily="18" charset="0"/>
            </a:rPr>
            <a:t>Reuse saves the resources and raw materials used to manufacture new goods, saving money and the volume of waste.</a:t>
          </a:r>
        </a:p>
      </dsp:txBody>
      <dsp:txXfrm>
        <a:off x="0" y="2776176"/>
        <a:ext cx="6789161" cy="13870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7D67A-2DBE-44BF-B27C-661639900256}">
      <dsp:nvSpPr>
        <dsp:cNvPr id="0" name=""/>
        <dsp:cNvSpPr/>
      </dsp:nvSpPr>
      <dsp:spPr>
        <a:xfrm>
          <a:off x="0" y="1630"/>
          <a:ext cx="6006191" cy="826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0E94E-DA2E-4ABC-9FB5-942D1EFC4D8A}">
      <dsp:nvSpPr>
        <dsp:cNvPr id="0" name=""/>
        <dsp:cNvSpPr/>
      </dsp:nvSpPr>
      <dsp:spPr>
        <a:xfrm>
          <a:off x="249952" y="187545"/>
          <a:ext cx="454459" cy="4544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6B770-7459-4FC5-8FAA-7311BD128FFC}">
      <dsp:nvSpPr>
        <dsp:cNvPr id="0" name=""/>
        <dsp:cNvSpPr/>
      </dsp:nvSpPr>
      <dsp:spPr>
        <a:xfrm>
          <a:off x="954365" y="1630"/>
          <a:ext cx="5051826" cy="826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49" tIns="87449" rIns="87449" bIns="8744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Buy used items.</a:t>
          </a:r>
        </a:p>
      </dsp:txBody>
      <dsp:txXfrm>
        <a:off x="954365" y="1630"/>
        <a:ext cx="5051826" cy="826290"/>
      </dsp:txXfrm>
    </dsp:sp>
    <dsp:sp modelId="{9125F0DA-DDDE-4A5D-BF2F-CD7520AF4C72}">
      <dsp:nvSpPr>
        <dsp:cNvPr id="0" name=""/>
        <dsp:cNvSpPr/>
      </dsp:nvSpPr>
      <dsp:spPr>
        <a:xfrm>
          <a:off x="0" y="1034493"/>
          <a:ext cx="6006191" cy="826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BF30D-2B52-49C0-A390-1876EDB9336A}">
      <dsp:nvSpPr>
        <dsp:cNvPr id="0" name=""/>
        <dsp:cNvSpPr/>
      </dsp:nvSpPr>
      <dsp:spPr>
        <a:xfrm>
          <a:off x="249952" y="1220408"/>
          <a:ext cx="454459" cy="4544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611D2-A7F2-4505-9BEE-E9081AFC321F}">
      <dsp:nvSpPr>
        <dsp:cNvPr id="0" name=""/>
        <dsp:cNvSpPr/>
      </dsp:nvSpPr>
      <dsp:spPr>
        <a:xfrm>
          <a:off x="954365" y="1034493"/>
          <a:ext cx="5051826" cy="826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49" tIns="87449" rIns="87449" bIns="8744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Look for products that use less packaging. </a:t>
          </a:r>
        </a:p>
      </dsp:txBody>
      <dsp:txXfrm>
        <a:off x="954365" y="1034493"/>
        <a:ext cx="5051826" cy="826290"/>
      </dsp:txXfrm>
    </dsp:sp>
    <dsp:sp modelId="{6BF4002D-155D-4DAE-92A4-B74518A15144}">
      <dsp:nvSpPr>
        <dsp:cNvPr id="0" name=""/>
        <dsp:cNvSpPr/>
      </dsp:nvSpPr>
      <dsp:spPr>
        <a:xfrm>
          <a:off x="0" y="2067355"/>
          <a:ext cx="6006191" cy="826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F1FC8-F61D-4AD5-9AC4-3F3062CFB541}">
      <dsp:nvSpPr>
        <dsp:cNvPr id="0" name=""/>
        <dsp:cNvSpPr/>
      </dsp:nvSpPr>
      <dsp:spPr>
        <a:xfrm>
          <a:off x="249952" y="2253271"/>
          <a:ext cx="454459" cy="4544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3F905-6617-43E9-B9B9-70C10DCE6BAD}">
      <dsp:nvSpPr>
        <dsp:cNvPr id="0" name=""/>
        <dsp:cNvSpPr/>
      </dsp:nvSpPr>
      <dsp:spPr>
        <a:xfrm>
          <a:off x="954365" y="2067355"/>
          <a:ext cx="5051826" cy="826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49" tIns="87449" rIns="87449" bIns="8744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Buy reusable items. For example, you can bring your own silverware and cup to work.</a:t>
          </a:r>
        </a:p>
      </dsp:txBody>
      <dsp:txXfrm>
        <a:off x="954365" y="2067355"/>
        <a:ext cx="5051826" cy="826290"/>
      </dsp:txXfrm>
    </dsp:sp>
    <dsp:sp modelId="{D47B2951-055E-4D4D-AF62-0F063CECA284}">
      <dsp:nvSpPr>
        <dsp:cNvPr id="0" name=""/>
        <dsp:cNvSpPr/>
      </dsp:nvSpPr>
      <dsp:spPr>
        <a:xfrm>
          <a:off x="0" y="3100218"/>
          <a:ext cx="6006191" cy="826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1EB7A-A443-4DB6-82EF-3427846AB054}">
      <dsp:nvSpPr>
        <dsp:cNvPr id="0" name=""/>
        <dsp:cNvSpPr/>
      </dsp:nvSpPr>
      <dsp:spPr>
        <a:xfrm>
          <a:off x="249952" y="3286133"/>
          <a:ext cx="454459" cy="4544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2A6AE-994D-4707-BFA1-FE91560349B4}">
      <dsp:nvSpPr>
        <dsp:cNvPr id="0" name=""/>
        <dsp:cNvSpPr/>
      </dsp:nvSpPr>
      <dsp:spPr>
        <a:xfrm>
          <a:off x="954365" y="3100218"/>
          <a:ext cx="5051826" cy="826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449" tIns="87449" rIns="87449" bIns="8744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Rent or sell items that are used infrequently, like decorations, tools or furniture.</a:t>
          </a:r>
        </a:p>
      </dsp:txBody>
      <dsp:txXfrm>
        <a:off x="954365" y="3100218"/>
        <a:ext cx="5051826" cy="8262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00893-04C0-49B9-85B9-5273ECBAC18D}">
      <dsp:nvSpPr>
        <dsp:cNvPr id="0" name=""/>
        <dsp:cNvSpPr/>
      </dsp:nvSpPr>
      <dsp:spPr>
        <a:xfrm>
          <a:off x="113645" y="648028"/>
          <a:ext cx="905233" cy="9052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B5C6E-7D6B-444F-BBA6-A4486D47B1F3}">
      <dsp:nvSpPr>
        <dsp:cNvPr id="0" name=""/>
        <dsp:cNvSpPr/>
      </dsp:nvSpPr>
      <dsp:spPr>
        <a:xfrm>
          <a:off x="303744" y="838127"/>
          <a:ext cx="525035" cy="525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3ED26-E235-4038-94E6-ED1258C8FE40}">
      <dsp:nvSpPr>
        <dsp:cNvPr id="0" name=""/>
        <dsp:cNvSpPr/>
      </dsp:nvSpPr>
      <dsp:spPr>
        <a:xfrm>
          <a:off x="1212857" y="648028"/>
          <a:ext cx="2133764" cy="905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Less expensive. </a:t>
          </a:r>
        </a:p>
      </dsp:txBody>
      <dsp:txXfrm>
        <a:off x="1212857" y="648028"/>
        <a:ext cx="2133764" cy="905233"/>
      </dsp:txXfrm>
    </dsp:sp>
    <dsp:sp modelId="{43CA8759-F186-42B6-BC8F-6DF6310E0C6E}">
      <dsp:nvSpPr>
        <dsp:cNvPr id="0" name=""/>
        <dsp:cNvSpPr/>
      </dsp:nvSpPr>
      <dsp:spPr>
        <a:xfrm>
          <a:off x="3718414" y="648028"/>
          <a:ext cx="905233" cy="9052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33B00-850F-489C-92A0-00BD7F69A21C}">
      <dsp:nvSpPr>
        <dsp:cNvPr id="0" name=""/>
        <dsp:cNvSpPr/>
      </dsp:nvSpPr>
      <dsp:spPr>
        <a:xfrm>
          <a:off x="3908513" y="838127"/>
          <a:ext cx="525035" cy="525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1A009-953F-4D13-84BD-D27BF205925F}">
      <dsp:nvSpPr>
        <dsp:cNvPr id="0" name=""/>
        <dsp:cNvSpPr/>
      </dsp:nvSpPr>
      <dsp:spPr>
        <a:xfrm>
          <a:off x="4817626" y="648028"/>
          <a:ext cx="2133764" cy="905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Don’t require energy to create. </a:t>
          </a:r>
        </a:p>
      </dsp:txBody>
      <dsp:txXfrm>
        <a:off x="4817626" y="648028"/>
        <a:ext cx="2133764" cy="905233"/>
      </dsp:txXfrm>
    </dsp:sp>
    <dsp:sp modelId="{F0305C57-7593-48DB-8BC9-8B743C354FBB}">
      <dsp:nvSpPr>
        <dsp:cNvPr id="0" name=""/>
        <dsp:cNvSpPr/>
      </dsp:nvSpPr>
      <dsp:spPr>
        <a:xfrm>
          <a:off x="113645" y="2189537"/>
          <a:ext cx="905233" cy="9052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6801CA-1807-4878-BF4B-4EE4A485F2A6}">
      <dsp:nvSpPr>
        <dsp:cNvPr id="0" name=""/>
        <dsp:cNvSpPr/>
      </dsp:nvSpPr>
      <dsp:spPr>
        <a:xfrm>
          <a:off x="303744" y="2379636"/>
          <a:ext cx="525035" cy="525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3B853-51EF-438B-91E9-E55F3C7CF5DB}">
      <dsp:nvSpPr>
        <dsp:cNvPr id="0" name=""/>
        <dsp:cNvSpPr/>
      </dsp:nvSpPr>
      <dsp:spPr>
        <a:xfrm>
          <a:off x="1212857" y="2189537"/>
          <a:ext cx="2133764" cy="905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Don't have packaging. </a:t>
          </a:r>
        </a:p>
      </dsp:txBody>
      <dsp:txXfrm>
        <a:off x="1212857" y="2189537"/>
        <a:ext cx="2133764" cy="905233"/>
      </dsp:txXfrm>
    </dsp:sp>
    <dsp:sp modelId="{E23F9789-263F-448D-B4EB-25123E7EA90C}">
      <dsp:nvSpPr>
        <dsp:cNvPr id="0" name=""/>
        <dsp:cNvSpPr/>
      </dsp:nvSpPr>
      <dsp:spPr>
        <a:xfrm>
          <a:off x="3718414" y="2189537"/>
          <a:ext cx="905233" cy="905233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E617C-85B3-424A-97A2-B50A571DAC30}">
      <dsp:nvSpPr>
        <dsp:cNvPr id="0" name=""/>
        <dsp:cNvSpPr/>
      </dsp:nvSpPr>
      <dsp:spPr>
        <a:xfrm>
          <a:off x="3908513" y="2379636"/>
          <a:ext cx="525035" cy="5250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EDC19-16EF-4643-9ADB-C0CB72821709}">
      <dsp:nvSpPr>
        <dsp:cNvPr id="0" name=""/>
        <dsp:cNvSpPr/>
      </dsp:nvSpPr>
      <dsp:spPr>
        <a:xfrm>
          <a:off x="4817626" y="2189537"/>
          <a:ext cx="2133764" cy="905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Support the local economy. </a:t>
          </a:r>
        </a:p>
      </dsp:txBody>
      <dsp:txXfrm>
        <a:off x="4817626" y="2189537"/>
        <a:ext cx="2133764" cy="9052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8A763-ED6A-4C9C-ACCD-E13D84E4841B}">
      <dsp:nvSpPr>
        <dsp:cNvPr id="0" name=""/>
        <dsp:cNvSpPr/>
      </dsp:nvSpPr>
      <dsp:spPr>
        <a:xfrm>
          <a:off x="0" y="0"/>
          <a:ext cx="1908120" cy="2964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5E70B-9C5B-46A8-ADBE-E8A951D5AE0A}">
      <dsp:nvSpPr>
        <dsp:cNvPr id="0" name=""/>
        <dsp:cNvSpPr/>
      </dsp:nvSpPr>
      <dsp:spPr>
        <a:xfrm>
          <a:off x="9446" y="2949588"/>
          <a:ext cx="1740234" cy="34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UI Design</a:t>
          </a:r>
        </a:p>
      </dsp:txBody>
      <dsp:txXfrm>
        <a:off x="9446" y="2949588"/>
        <a:ext cx="1740234" cy="342608"/>
      </dsp:txXfrm>
    </dsp:sp>
    <dsp:sp modelId="{8626A789-CBBC-4564-9A25-FABF848B5FB2}">
      <dsp:nvSpPr>
        <dsp:cNvPr id="0" name=""/>
        <dsp:cNvSpPr/>
      </dsp:nvSpPr>
      <dsp:spPr>
        <a:xfrm>
          <a:off x="9446" y="3223529"/>
          <a:ext cx="1740234" cy="70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E7DA3-E82B-4097-B972-489B1F18EEB1}">
      <dsp:nvSpPr>
        <dsp:cNvPr id="0" name=""/>
        <dsp:cNvSpPr/>
      </dsp:nvSpPr>
      <dsp:spPr>
        <a:xfrm>
          <a:off x="2213968" y="346049"/>
          <a:ext cx="1746347" cy="20781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955A2-A607-4DEC-9C29-12820B72E854}">
      <dsp:nvSpPr>
        <dsp:cNvPr id="0" name=""/>
        <dsp:cNvSpPr/>
      </dsp:nvSpPr>
      <dsp:spPr>
        <a:xfrm>
          <a:off x="2132972" y="2900626"/>
          <a:ext cx="1740234" cy="34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Database</a:t>
          </a:r>
        </a:p>
      </dsp:txBody>
      <dsp:txXfrm>
        <a:off x="2132972" y="2900626"/>
        <a:ext cx="1740234" cy="342608"/>
      </dsp:txXfrm>
    </dsp:sp>
    <dsp:sp modelId="{45869B80-BF37-42B3-954A-9E85D5B9C9D9}">
      <dsp:nvSpPr>
        <dsp:cNvPr id="0" name=""/>
        <dsp:cNvSpPr/>
      </dsp:nvSpPr>
      <dsp:spPr>
        <a:xfrm>
          <a:off x="2216921" y="2510569"/>
          <a:ext cx="1740234" cy="70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7A3470-E045-4C1E-A088-7EE93104E193}">
      <dsp:nvSpPr>
        <dsp:cNvPr id="0" name=""/>
        <dsp:cNvSpPr/>
      </dsp:nvSpPr>
      <dsp:spPr>
        <a:xfrm>
          <a:off x="4399501" y="799168"/>
          <a:ext cx="1470738" cy="17333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E1A40-9671-46D4-BD1C-086961E5F16E}">
      <dsp:nvSpPr>
        <dsp:cNvPr id="0" name=""/>
        <dsp:cNvSpPr/>
      </dsp:nvSpPr>
      <dsp:spPr>
        <a:xfrm>
          <a:off x="4265954" y="2897655"/>
          <a:ext cx="1740234" cy="342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Java</a:t>
          </a:r>
        </a:p>
      </dsp:txBody>
      <dsp:txXfrm>
        <a:off x="4265954" y="2897655"/>
        <a:ext cx="1740234" cy="342608"/>
      </dsp:txXfrm>
    </dsp:sp>
    <dsp:sp modelId="{5681D453-59C0-4002-BABC-236C76A10323}">
      <dsp:nvSpPr>
        <dsp:cNvPr id="0" name=""/>
        <dsp:cNvSpPr/>
      </dsp:nvSpPr>
      <dsp:spPr>
        <a:xfrm>
          <a:off x="4264753" y="2424361"/>
          <a:ext cx="1740234" cy="70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BF97-D24D-2B44-9C64-8E387702EF29}">
      <dsp:nvSpPr>
        <dsp:cNvPr id="0" name=""/>
        <dsp:cNvSpPr/>
      </dsp:nvSpPr>
      <dsp:spPr>
        <a:xfrm>
          <a:off x="328017" y="743274"/>
          <a:ext cx="4820745" cy="15064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391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Choosing the store application is confusing for users and challenging for mobile applications developers, offering such as (</a:t>
          </a:r>
          <a:r>
            <a:rPr lang="ar-SA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بسطة</a:t>
          </a: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application with our native language will be such an advantage.</a:t>
          </a:r>
        </a:p>
      </dsp:txBody>
      <dsp:txXfrm>
        <a:off x="328017" y="743274"/>
        <a:ext cx="4820745" cy="1506482"/>
      </dsp:txXfrm>
    </dsp:sp>
    <dsp:sp modelId="{5ED4FE51-5E36-E141-AA22-76068228641D}">
      <dsp:nvSpPr>
        <dsp:cNvPr id="0" name=""/>
        <dsp:cNvSpPr/>
      </dsp:nvSpPr>
      <dsp:spPr>
        <a:xfrm>
          <a:off x="5121" y="444848"/>
          <a:ext cx="1298600" cy="17434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3000" r="-6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0871E-A78B-B84E-A82D-309BA524BCE2}">
      <dsp:nvSpPr>
        <dsp:cNvPr id="0" name=""/>
        <dsp:cNvSpPr/>
      </dsp:nvSpPr>
      <dsp:spPr>
        <a:xfrm>
          <a:off x="5689732" y="733388"/>
          <a:ext cx="4820745" cy="15064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391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the design phase, we took into consideration that all ages should be benefited from (</a:t>
          </a:r>
          <a:r>
            <a:rPr lang="ar-SA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بسطة</a:t>
          </a:r>
          <a:r>
            <a:rPr lang="en-US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application, so the design was simple, clear and comforts the eyes. </a:t>
          </a:r>
        </a:p>
      </dsp:txBody>
      <dsp:txXfrm>
        <a:off x="5689732" y="733388"/>
        <a:ext cx="4820745" cy="1506482"/>
      </dsp:txXfrm>
    </dsp:sp>
    <dsp:sp modelId="{F776016C-F398-C945-88E1-6F5FF7EF5DDF}">
      <dsp:nvSpPr>
        <dsp:cNvPr id="0" name=""/>
        <dsp:cNvSpPr/>
      </dsp:nvSpPr>
      <dsp:spPr>
        <a:xfrm>
          <a:off x="5372779" y="454735"/>
          <a:ext cx="1286715" cy="1703906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11E9-DA8C-9944-BC3F-E4A8537E2082}">
      <dsp:nvSpPr>
        <dsp:cNvPr id="0" name=""/>
        <dsp:cNvSpPr/>
      </dsp:nvSpPr>
      <dsp:spPr>
        <a:xfrm>
          <a:off x="3125836" y="2739731"/>
          <a:ext cx="4820745" cy="150648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0391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latin typeface="Times New Roman" panose="02020603050405020304" pitchFamily="18" charset="0"/>
              <a:cs typeface="Times New Roman" panose="02020603050405020304" pitchFamily="18" charset="0"/>
            </a:rPr>
            <a:t>So, we conclude that we have a user-friendly application which System allows customers to sell their unneeded used products and buy things they need from other customers as well.</a:t>
          </a:r>
        </a:p>
      </dsp:txBody>
      <dsp:txXfrm>
        <a:off x="3125836" y="2739731"/>
        <a:ext cx="4820745" cy="1506482"/>
      </dsp:txXfrm>
    </dsp:sp>
    <dsp:sp modelId="{8FBA0C68-3000-DB4E-BBF4-870F0315A948}">
      <dsp:nvSpPr>
        <dsp:cNvPr id="0" name=""/>
        <dsp:cNvSpPr/>
      </dsp:nvSpPr>
      <dsp:spPr>
        <a:xfrm>
          <a:off x="2097502" y="2434567"/>
          <a:ext cx="1766446" cy="17817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8149-0A3B-5D41-BFC3-C070ABD87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FBB4B-91F3-7243-B14D-4C98AF5A2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AAF13-45F3-884F-8E73-4C0691845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A67F2-C095-4B4C-9989-50579445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AD461-5DD0-CE45-8EE8-7610301A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2025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2FB6-520D-9A43-AAAB-9E9E513D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63E8D-9557-DF46-A14B-143646456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F2BF-6799-3C41-ADE5-5BEB852D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0217D-8503-7641-8E53-3D2E87C9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29AB9-509F-FF49-9331-54E14A9E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560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AF28C-E51B-1D4C-92FB-E7120C182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34970-4958-884A-8760-7E0A53CE3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CA365-8A33-3242-A86D-51DE6536B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5933-BF62-684A-8829-8C65D748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324C2-7C34-4344-B596-4E771D40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016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351B-B27D-804D-8C7B-679F18463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094DA-692E-7940-B588-F894B5E1A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EF0EE-A6EC-FD4C-942F-2590B23DB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3CD88-11AC-2E4F-B2A9-20752394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AC987-9822-E44F-A556-A8F8AF6D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9359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EA94-D9EB-7F49-85B6-DACD92E0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B88ED-53E5-4748-8932-5EDED571B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217DE-AE9B-644D-821F-DEB51387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8DF38-F000-3B4B-A63B-C51A718A2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0D11F-EC36-0A4F-AD2E-C1A5EA0D4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5359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6E3D-3298-E847-A961-277BC77A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249D0-9E0F-2E43-B981-09F82B777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D46E0-93F1-3E45-8E82-FD2811E36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F9D72-67BE-FF4E-B207-025285E7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18AD5-0867-F945-9468-501B6324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4728F-D038-E94E-A2AC-F9C261A8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0443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7485-95FE-C049-9C20-DBC03E15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F0233-DB16-F144-839F-5FA828FB1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E0A8D-5941-3C4A-A370-93CC27675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B7C9B-ECFB-9E4F-BA43-3787A5FE6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A2D93-65B2-0E46-A9F3-0E4264C32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C690B-AFD3-9A4D-85F6-333EE11CD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2B52F-2CC5-A74D-8219-0B9F363E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F8B080-3363-BF4B-9022-11F8576C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672167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ADD2-119F-AB44-8497-5EC937E1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67BA48-5747-B84E-8BA2-ACD2971A7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FFE6B-DB4F-3048-9733-666F296A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D7C7D-D916-614A-AFA9-D22519AEF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4161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98AC8-9F0F-B644-9929-3833B886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C77B8-2C73-FC45-A493-23B15C638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30E3A-8DC9-3F4F-8CCF-4A7C3C92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72933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7A5B-E37C-EE43-83AD-D55CAA7B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041C6-0F22-CB44-96AF-86FB492E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DD824-4E4A-B741-BEF3-74C0E6933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933FB-3271-6B44-B292-FE71FE83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74CA6-2A58-A945-AE8F-CD047DF3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21547-A909-0A47-AE24-DB5F3AC21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342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6EB9-594F-7E4A-A42E-24767C9F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811432-831B-DA4C-BB7D-F6C432E15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DFC2-9BF8-1E41-BB0C-969E59E97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6D96A-064D-024D-A088-6BA5A5AD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F607-4413-2746-A5AB-7F0BC78D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64343-5170-914D-B3A7-B848AE2E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138713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C6D31-7E6D-BD4D-9540-00CF0093C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4F2CA-F4DB-5B4C-8AAB-CEB81B263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B50D8-094E-3E42-B520-C0A3DA2AAB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0E31D-4BE0-B745-991E-D2B77E904D90}" type="datetimeFigureOut">
              <a:rPr lang="en-SA" smtClean="0"/>
              <a:t>4/5/20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480CB-35BE-0A4B-B484-21D14B6C7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B06E-1494-0145-ACEF-8BEF9102F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4D9D1-656B-0148-B9D4-DB91B346096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58873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microsoft.com/office/2007/relationships/hdphoto" Target="../media/hdphoto1.wdp"/><Relationship Id="rId7" Type="http://schemas.openxmlformats.org/officeDocument/2006/relationships/diagramColors" Target="../diagrams/colors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microsoft.com/office/2007/relationships/hdphoto" Target="../media/hdphoto2.wdp"/><Relationship Id="rId7" Type="http://schemas.openxmlformats.org/officeDocument/2006/relationships/diagramColors" Target="../diagrams/colors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57.svg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11" Type="http://schemas.microsoft.com/office/2007/relationships/hdphoto" Target="../media/hdphoto3.wdp"/><Relationship Id="rId5" Type="http://schemas.openxmlformats.org/officeDocument/2006/relationships/diagramData" Target="../diagrams/data10.xml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microsoft.com/office/2007/relationships/diagramDrawing" Target="../diagrams/drawing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CF8FC-4F9C-CC48-BE6E-4E96AC589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977" y="734952"/>
            <a:ext cx="6006192" cy="1498133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3600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cap="small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Garage application </a:t>
            </a:r>
            <a:br>
              <a:rPr lang="en-US" sz="3600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cap="small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b="1" cap="small" dirty="0" err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بسطَة</a:t>
            </a:r>
            <a:r>
              <a:rPr lang="en-US" sz="3600" b="1" cap="small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3600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 410T</a:t>
            </a:r>
            <a:br>
              <a:rPr lang="en-US" sz="3600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6C7</a:t>
            </a:r>
            <a:br>
              <a:rPr lang="en-US" sz="3600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5262E-4262-CB4E-AE3F-26A95B59A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77" y="2494139"/>
            <a:ext cx="6006192" cy="392813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Done By: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Reem </a:t>
            </a:r>
            <a:r>
              <a:rPr lang="en-US" dirty="0" err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AlRashed</a:t>
            </a: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Duna </a:t>
            </a:r>
            <a:r>
              <a:rPr lang="en-US" dirty="0" err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AlZunaytan</a:t>
            </a: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Nada Alharbi.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Melaf</a:t>
            </a: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AlHeejelan</a:t>
            </a: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Shroug</a:t>
            </a: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AlThubaiti</a:t>
            </a: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of:</a:t>
            </a:r>
            <a:endParaRPr lang="en-US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Rawan.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6D6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6582CE03-7A37-CA40-A35E-1F7E92306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4" b="1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8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F55F9-1666-4F4B-A3FE-8DF24978D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B98E62">
              <a:alpha val="98000"/>
            </a:srgbClr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26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&amp; Similar Systems Comparison:   </a:t>
            </a:r>
            <a:br>
              <a:rPr lang="en-US" sz="26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668A2EE1-4DD1-A743-83AD-261E870E5E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2816402"/>
              </p:ext>
            </p:extLst>
          </p:nvPr>
        </p:nvGraphicFramePr>
        <p:xfrm>
          <a:off x="3695700" y="330201"/>
          <a:ext cx="8178799" cy="5585572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2190228">
                  <a:extLst>
                    <a:ext uri="{9D8B030D-6E8A-4147-A177-3AD203B41FA5}">
                      <a16:colId xmlns:a16="http://schemas.microsoft.com/office/drawing/2014/main" val="3581596166"/>
                    </a:ext>
                  </a:extLst>
                </a:gridCol>
                <a:gridCol w="1966565">
                  <a:extLst>
                    <a:ext uri="{9D8B030D-6E8A-4147-A177-3AD203B41FA5}">
                      <a16:colId xmlns:a16="http://schemas.microsoft.com/office/drawing/2014/main" val="2108183437"/>
                    </a:ext>
                  </a:extLst>
                </a:gridCol>
                <a:gridCol w="1963952">
                  <a:extLst>
                    <a:ext uri="{9D8B030D-6E8A-4147-A177-3AD203B41FA5}">
                      <a16:colId xmlns:a16="http://schemas.microsoft.com/office/drawing/2014/main" val="225078176"/>
                    </a:ext>
                  </a:extLst>
                </a:gridCol>
                <a:gridCol w="2058054">
                  <a:extLst>
                    <a:ext uri="{9D8B030D-6E8A-4147-A177-3AD203B41FA5}">
                      <a16:colId xmlns:a16="http://schemas.microsoft.com/office/drawing/2014/main" val="580741961"/>
                    </a:ext>
                  </a:extLst>
                </a:gridCol>
              </a:tblGrid>
              <a:tr h="7389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system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cap="small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بسطَة</a:t>
                      </a:r>
                      <a:endParaRPr lang="en-SA" sz="18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(1) 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swapit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(2)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Haraj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611340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Free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Partially 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Fully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493976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Admin, customers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Customers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Customers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210737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Domain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stores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stores.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stores.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432537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Arabic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English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Arabic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576427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 in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Required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12503"/>
                  </a:ext>
                </a:extLst>
              </a:tr>
              <a:tr h="7758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Selling and buying at the same time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541519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selling post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Unlimited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Unlimited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Unlimited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479296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Products pictures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Unlimited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Unlimited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399002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 supported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Supports any place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nearby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Supports any place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849944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available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Available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09226"/>
                  </a:ext>
                </a:extLst>
              </a:tr>
              <a:tr h="3909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out</a:t>
                      </a:r>
                      <a:endParaRPr lang="en-SA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available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available</a:t>
                      </a:r>
                      <a:endParaRPr lang="en-SA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141" marR="251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6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755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43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-40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5245-5E94-7443-AD9A-F5638B6B2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5858435" cy="727075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 :</a:t>
            </a:r>
            <a:endParaRPr lang="en-SA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D4DBB9-7970-8A42-AD4B-9B90F78C85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598" y="971550"/>
            <a:ext cx="8534202" cy="39147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A47D9E-E298-3F4B-8E0B-66082D8C0149}"/>
              </a:ext>
            </a:extLst>
          </p:cNvPr>
          <p:cNvPicPr/>
          <p:nvPr/>
        </p:nvPicPr>
        <p:blipFill rotWithShape="1">
          <a:blip r:embed="rId4"/>
          <a:srcRect l="1" t="71366" r="-1849"/>
          <a:stretch/>
        </p:blipFill>
        <p:spPr bwMode="auto">
          <a:xfrm>
            <a:off x="1295598" y="4886325"/>
            <a:ext cx="8686602" cy="1387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763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DDA72-04CA-684A-9D66-C7F69C4C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diagram:</a:t>
            </a:r>
            <a:endParaRPr lang="en-US" sz="3700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clock&#10;&#10;Description automatically generated">
            <a:extLst>
              <a:ext uri="{FF2B5EF4-FFF2-40B4-BE49-F238E27FC236}">
                <a16:creationId xmlns:a16="http://schemas.microsoft.com/office/drawing/2014/main" id="{98E0B5FD-2BAA-D542-873E-A5A36852C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109" y="788587"/>
            <a:ext cx="7824859" cy="5280190"/>
          </a:xfrm>
        </p:spPr>
      </p:pic>
    </p:spTree>
    <p:extLst>
      <p:ext uri="{BB962C8B-B14F-4D97-AF65-F5344CB8AC3E}">
        <p14:creationId xmlns:p14="http://schemas.microsoft.com/office/powerpoint/2010/main" val="235945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9D03F-ECA5-2E4A-AB87-B7420DAF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steps 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6D6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CAC83349-39B8-B543-A606-EA6E7327A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r="6914" b="1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CF1370-27C6-5740-BF29-F4E47067B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460664"/>
              </p:ext>
            </p:extLst>
          </p:nvPr>
        </p:nvGraphicFramePr>
        <p:xfrm>
          <a:off x="871220" y="2248823"/>
          <a:ext cx="6006192" cy="3928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0305036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3E06F-99A4-3546-9BD0-3384E059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715434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Interfaces: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CFF99B-DD25-9841-B06E-1A59F9ACA4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09288" y="368772"/>
            <a:ext cx="2118584" cy="4202444"/>
          </a:xfrm>
          <a:prstGeom prst="rect">
            <a:avLst/>
          </a:prstGeom>
        </p:spPr>
      </p:pic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42CEBE7-B630-8F4E-A0E4-5710156134E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420" y="368772"/>
            <a:ext cx="2589535" cy="415015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8CCCD-89B4-AA4F-AD9A-44833A25B42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40590" y="368772"/>
            <a:ext cx="2118584" cy="4346662"/>
          </a:xfrm>
          <a:prstGeom prst="rect">
            <a:avLst/>
          </a:prstGeom>
        </p:spPr>
      </p:pic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B84303ED-CF94-AA42-A912-62E2D863633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558786" y="368773"/>
            <a:ext cx="2440331" cy="4202443"/>
          </a:xfrm>
          <a:prstGeom prst="rect">
            <a:avLst/>
          </a:prstGeom>
        </p:spPr>
      </p:pic>
      <p:cxnSp>
        <p:nvCxnSpPr>
          <p:cNvPr id="37" name="Straight Connector 21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BC9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702129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FFB6EAD-767A-4A95-9246-C39976AD1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83D6D-5E01-6141-833F-7BD957E0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566" y="-140423"/>
            <a:ext cx="5081925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demo:</a:t>
            </a:r>
          </a:p>
        </p:txBody>
      </p:sp>
      <p:pic>
        <p:nvPicPr>
          <p:cNvPr id="4" name="Content Placeholder 3" descr="A picture containing food&#10;&#10;Description automatically generated">
            <a:extLst>
              <a:ext uri="{FF2B5EF4-FFF2-40B4-BE49-F238E27FC236}">
                <a16:creationId xmlns:a16="http://schemas.microsoft.com/office/drawing/2014/main" id="{A3FEAE91-EBA8-6043-9878-A6680BFF3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1250"/>
          <a:stretch/>
        </p:blipFill>
        <p:spPr>
          <a:xfrm>
            <a:off x="713376" y="211257"/>
            <a:ext cx="2322116" cy="2902646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0301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3295758"/>
            <a:ext cx="1261243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112432" y="4748447"/>
            <a:ext cx="569514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98354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36562" flipH="1">
            <a:off x="3441866" y="5166681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VIDEO-2020-04-05-22-06-13.mp4" descr="VIDEO-2020-04-05-22-06-13.mp4">
            <a:hlinkClick r:id="" action="ppaction://media"/>
            <a:extLst>
              <a:ext uri="{FF2B5EF4-FFF2-40B4-BE49-F238E27FC236}">
                <a16:creationId xmlns:a16="http://schemas.microsoft.com/office/drawing/2014/main" id="{61AF018F-AC5D-E64D-936E-926906948E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392" y="211257"/>
            <a:ext cx="2942027" cy="6293110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DA8A2-6D2C-9B49-812E-51258AE6E12E}"/>
              </a:ext>
            </a:extLst>
          </p:cNvPr>
          <p:cNvSpPr txBox="1"/>
          <p:nvPr/>
        </p:nvSpPr>
        <p:spPr>
          <a:xfrm>
            <a:off x="4041751" y="3429000"/>
            <a:ext cx="327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run on actual android device</a:t>
            </a:r>
          </a:p>
        </p:txBody>
      </p:sp>
    </p:spTree>
    <p:extLst>
      <p:ext uri="{BB962C8B-B14F-4D97-AF65-F5344CB8AC3E}">
        <p14:creationId xmlns:p14="http://schemas.microsoft.com/office/powerpoint/2010/main" val="234352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D81D-5044-F545-9B21-487D1159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  <a:endParaRPr lang="en-US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AB3E1BDC-58A2-5C48-A146-1F8183DBE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3945"/>
                    </a14:imgEffect>
                    <a14:imgEffect>
                      <a14:saturation sat="49000"/>
                    </a14:imgEffect>
                    <a14:imgEffect>
                      <a14:brightnessContrast bright="-64000" contrast="-56000"/>
                    </a14:imgEffect>
                  </a14:imgLayer>
                </a14:imgProps>
              </a:ext>
            </a:extLst>
          </a:blip>
          <a:srcRect t="20058" r="-1" b="3550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4B6263-E49E-3D4A-86CC-0D65886A2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41459"/>
              </p:ext>
            </p:extLst>
          </p:nvPr>
        </p:nvGraphicFramePr>
        <p:xfrm>
          <a:off x="838200" y="1485900"/>
          <a:ext cx="10515600" cy="469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5770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91D9A-1C05-3E40-8514-33F81A205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work: </a:t>
            </a:r>
            <a:endParaRPr lang="en-SA" dirty="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9E23233-B235-5B4D-A05A-79966E92B628}"/>
              </a:ext>
            </a:extLst>
          </p:cNvPr>
          <p:cNvGrpSpPr/>
          <p:nvPr/>
        </p:nvGrpSpPr>
        <p:grpSpPr>
          <a:xfrm>
            <a:off x="4157554" y="2116279"/>
            <a:ext cx="4282031" cy="2295001"/>
            <a:chOff x="4157554" y="2116279"/>
            <a:chExt cx="4282031" cy="22950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ED08340-E58B-5442-A8A7-876BE1B11359}"/>
                </a:ext>
              </a:extLst>
            </p:cNvPr>
            <p:cNvSpPr/>
            <p:nvPr/>
          </p:nvSpPr>
          <p:spPr>
            <a:xfrm>
              <a:off x="4541460" y="2116279"/>
              <a:ext cx="1200937" cy="1200937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ectangle 5" descr="Add">
              <a:extLst>
                <a:ext uri="{FF2B5EF4-FFF2-40B4-BE49-F238E27FC236}">
                  <a16:creationId xmlns:a16="http://schemas.microsoft.com/office/drawing/2014/main" id="{834F5570-E3A8-2246-ADE9-F028527F2D46}"/>
                </a:ext>
              </a:extLst>
            </p:cNvPr>
            <p:cNvSpPr/>
            <p:nvPr/>
          </p:nvSpPr>
          <p:spPr>
            <a:xfrm>
              <a:off x="4797398" y="2372217"/>
              <a:ext cx="689062" cy="689062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506CDE7-0624-2A43-8A35-E186EDC55F6F}"/>
                </a:ext>
              </a:extLst>
            </p:cNvPr>
            <p:cNvSpPr/>
            <p:nvPr/>
          </p:nvSpPr>
          <p:spPr>
            <a:xfrm>
              <a:off x="4157554" y="3691280"/>
              <a:ext cx="1968750" cy="720000"/>
            </a:xfrm>
            <a:custGeom>
              <a:avLst/>
              <a:gdLst>
                <a:gd name="connsiteX0" fmla="*/ 0 w 1968750"/>
                <a:gd name="connsiteY0" fmla="*/ 0 h 720000"/>
                <a:gd name="connsiteX1" fmla="*/ 1968750 w 1968750"/>
                <a:gd name="connsiteY1" fmla="*/ 0 h 720000"/>
                <a:gd name="connsiteX2" fmla="*/ 1968750 w 1968750"/>
                <a:gd name="connsiteY2" fmla="*/ 720000 h 720000"/>
                <a:gd name="connsiteX3" fmla="*/ 0 w 1968750"/>
                <a:gd name="connsiteY3" fmla="*/ 720000 h 720000"/>
                <a:gd name="connsiteX4" fmla="*/ 0 w 1968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750" h="720000">
                  <a:moveTo>
                    <a:pt x="0" y="0"/>
                  </a:moveTo>
                  <a:lnTo>
                    <a:pt x="1968750" y="0"/>
                  </a:lnTo>
                  <a:lnTo>
                    <a:pt x="1968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/>
                <a:t>Add chatting capability.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FFE5557-AB79-A24C-89A9-85313137A079}"/>
                </a:ext>
              </a:extLst>
            </p:cNvPr>
            <p:cNvSpPr/>
            <p:nvPr/>
          </p:nvSpPr>
          <p:spPr>
            <a:xfrm>
              <a:off x="6854741" y="2116279"/>
              <a:ext cx="1200937" cy="1200937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37B6CB-0488-7144-A857-C6BAEE15BD3A}"/>
                </a:ext>
              </a:extLst>
            </p:cNvPr>
            <p:cNvSpPr/>
            <p:nvPr/>
          </p:nvSpPr>
          <p:spPr>
            <a:xfrm>
              <a:off x="7110679" y="2372217"/>
              <a:ext cx="689062" cy="68906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34BA94F-95E7-B444-919C-9F7B959F8267}"/>
                </a:ext>
              </a:extLst>
            </p:cNvPr>
            <p:cNvSpPr/>
            <p:nvPr/>
          </p:nvSpPr>
          <p:spPr>
            <a:xfrm>
              <a:off x="6470835" y="3691280"/>
              <a:ext cx="1968750" cy="720000"/>
            </a:xfrm>
            <a:custGeom>
              <a:avLst/>
              <a:gdLst>
                <a:gd name="connsiteX0" fmla="*/ 0 w 1968750"/>
                <a:gd name="connsiteY0" fmla="*/ 0 h 720000"/>
                <a:gd name="connsiteX1" fmla="*/ 1968750 w 1968750"/>
                <a:gd name="connsiteY1" fmla="*/ 0 h 720000"/>
                <a:gd name="connsiteX2" fmla="*/ 1968750 w 1968750"/>
                <a:gd name="connsiteY2" fmla="*/ 720000 h 720000"/>
                <a:gd name="connsiteX3" fmla="*/ 0 w 1968750"/>
                <a:gd name="connsiteY3" fmla="*/ 720000 h 720000"/>
                <a:gd name="connsiteX4" fmla="*/ 0 w 196875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750" h="720000">
                  <a:moveTo>
                    <a:pt x="0" y="0"/>
                  </a:moveTo>
                  <a:lnTo>
                    <a:pt x="1968750" y="0"/>
                  </a:lnTo>
                  <a:lnTo>
                    <a:pt x="196875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1500" kern="1200" dirty="0"/>
                <a:t>Translate the application to more languages.</a:t>
              </a: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8B5378-85FD-4842-A5B6-81B8D5F8A6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457726"/>
              </p:ext>
            </p:extLst>
          </p:nvPr>
        </p:nvGraphicFramePr>
        <p:xfrm>
          <a:off x="1812897" y="2104932"/>
          <a:ext cx="8971346" cy="2317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6" name="Picture 25" descr="A picture containing food&#10;&#10;Description automatically generated">
            <a:extLst>
              <a:ext uri="{FF2B5EF4-FFF2-40B4-BE49-F238E27FC236}">
                <a16:creationId xmlns:a16="http://schemas.microsoft.com/office/drawing/2014/main" id="{3C3F1E0D-27E7-AA48-984F-0EDF99DE1F9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20058" r="-1" b="35505"/>
          <a:stretch/>
        </p:blipFill>
        <p:spPr>
          <a:xfrm>
            <a:off x="-353593" y="25781"/>
            <a:ext cx="15045846" cy="68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3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6D6AF-9EB5-F14C-9824-B10E8E42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747" y="3298722"/>
            <a:ext cx="9110506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that’s it, Thank you.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6A28894-A119-A840-8E7A-76590EB61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465" y="5258851"/>
            <a:ext cx="8495070" cy="9040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900" b="1" cap="small" dirty="0">
                <a:solidFill>
                  <a:srgbClr val="FFFFFF"/>
                </a:solidFill>
              </a:rPr>
              <a:t>Garage application team </a:t>
            </a:r>
            <a:br>
              <a:rPr lang="en-US" sz="1900" dirty="0">
                <a:solidFill>
                  <a:srgbClr val="FFFFFF"/>
                </a:solidFill>
              </a:rPr>
            </a:br>
            <a:r>
              <a:rPr lang="en-US" sz="1900" b="1" cap="small" dirty="0">
                <a:solidFill>
                  <a:srgbClr val="FFFFFF"/>
                </a:solidFill>
              </a:rPr>
              <a:t>(</a:t>
            </a:r>
            <a:r>
              <a:rPr lang="en-US" sz="1900" b="1" cap="small" dirty="0" err="1">
                <a:solidFill>
                  <a:srgbClr val="FFFFFF"/>
                </a:solidFill>
              </a:rPr>
              <a:t>بسطَة</a:t>
            </a:r>
            <a:r>
              <a:rPr lang="en-US" sz="1900" b="1" cap="small" dirty="0">
                <a:solidFill>
                  <a:srgbClr val="FFFFFF"/>
                </a:solidFill>
              </a:rPr>
              <a:t>)</a:t>
            </a:r>
            <a:br>
              <a:rPr lang="en-US" sz="1900" dirty="0">
                <a:solidFill>
                  <a:srgbClr val="FFFFFF"/>
                </a:solidFill>
              </a:rPr>
            </a:br>
            <a:r>
              <a:rPr lang="en-US" sz="1900" b="1" dirty="0">
                <a:solidFill>
                  <a:srgbClr val="FFFFFF"/>
                </a:solidFill>
              </a:rPr>
              <a:t>CS 410T</a:t>
            </a:r>
            <a:endParaRPr lang="en-US" sz="19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BB2EB1-FDE2-473D-9B34-8BE6BA85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6679" y="850092"/>
            <a:ext cx="2298643" cy="221742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6433B7-FF5B-4E01-B622-C535373D0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381" y="918634"/>
            <a:ext cx="2161238" cy="20803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B59D934A-013A-2948-B8A0-A372749DD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6" r="1" b="19914"/>
          <a:stretch/>
        </p:blipFill>
        <p:spPr>
          <a:xfrm>
            <a:off x="5150218" y="1053471"/>
            <a:ext cx="1891565" cy="18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31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5730-D140-094A-A776-B3A491A9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pPr defTabSz="914400" rtl="1" eaLnBrk="1" latinLnBrk="0" hangingPunct="1">
              <a:spcBef>
                <a:spcPct val="0"/>
              </a:spcBef>
              <a:buNone/>
            </a:pPr>
            <a:r>
              <a:rPr lang="en-US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 </a:t>
            </a:r>
            <a:endParaRPr lang="en-SA" b="1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2ADC-79B4-D64E-A263-5320D4B3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1953127"/>
            <a:ext cx="6811817" cy="4092073"/>
          </a:xfrm>
        </p:spPr>
        <p:txBody>
          <a:bodyPr anchor="ctr"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the absence of support for the reuse idea, waste is typically discarded or burned directly, resulting in pollution in the environment . Trash creates pollution, and that is damaging to people, wildlife as well as the atmosphere.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a garage store is going to be implemented on the android operating system. It intends to encourage the idea of reusing products, by providing a user-friendly store application.</a:t>
            </a:r>
            <a:endParaRPr lang="en-SA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6D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BE9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A214A2EF-A928-454D-B4FB-EB81348E2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4" b="1"/>
          <a:stretch/>
        </p:blipFill>
        <p:spPr>
          <a:xfrm>
            <a:off x="9565213" y="2857501"/>
            <a:ext cx="840545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204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FBDFA86-51D3-4729-B154-79691837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rgbClr val="6D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C7D556-7057-D948-B45B-3CF5CA8D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5062511" cy="14996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limitations:</a:t>
            </a:r>
            <a:endParaRPr lang="en-SA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F1CE7C6-BE91-42A7-9214-F33FD918C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02713F-01F5-2948-87FC-B3F141F9DB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179364"/>
              </p:ext>
            </p:extLst>
          </p:nvPr>
        </p:nvGraphicFramePr>
        <p:xfrm>
          <a:off x="719103" y="2187525"/>
          <a:ext cx="5447010" cy="3608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02EBA70C-C5F1-F44B-BA29-E40F398123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75" r="3" b="17625"/>
          <a:stretch/>
        </p:blipFill>
        <p:spPr>
          <a:xfrm>
            <a:off x="8077417" y="1458046"/>
            <a:ext cx="3263683" cy="33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0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72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74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8D06B-5D52-5D4E-9BFC-E595970BB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5" y="342622"/>
            <a:ext cx="5845571" cy="961099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Pollution :</a:t>
            </a:r>
            <a:endParaRPr lang="en-SA" sz="4800" b="1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0DFD8D-DCC4-EB40-930B-48EC5A7186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537198"/>
              </p:ext>
            </p:extLst>
          </p:nvPr>
        </p:nvGraphicFramePr>
        <p:xfrm>
          <a:off x="329185" y="1521222"/>
          <a:ext cx="6474410" cy="4040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7" name="Rectangle 76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78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DAEDF5-9602-9243-86C8-3A9907A233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372" r="27013" b="-2"/>
          <a:stretch/>
        </p:blipFill>
        <p:spPr>
          <a:xfrm>
            <a:off x="7421373" y="627954"/>
            <a:ext cx="4235516" cy="5353373"/>
          </a:xfrm>
          <a:prstGeom prst="rect">
            <a:avLst/>
          </a:prstGeom>
        </p:spPr>
      </p:pic>
      <p:sp>
        <p:nvSpPr>
          <p:cNvPr id="89" name="Rectangle 80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1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3A170821-9509-FE47-A716-F86672435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4188" r="9090" b="35414"/>
          <a:stretch/>
        </p:blipFill>
        <p:spPr>
          <a:xfrm>
            <a:off x="0" y="41554"/>
            <a:ext cx="12191980" cy="6857990"/>
          </a:xfrm>
          <a:prstGeom prst="rect">
            <a:avLst/>
          </a:prstGeom>
        </p:spPr>
      </p:pic>
      <p:sp>
        <p:nvSpPr>
          <p:cNvPr id="34" name="Rectangle 2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F627C-F46D-9A4C-BD77-37D2D13D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Pollution causes : </a:t>
            </a:r>
            <a:br>
              <a:rPr lang="en-SA" b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SA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D8597B-5B38-48AB-AC60-526DB5619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532218"/>
              </p:ext>
            </p:extLst>
          </p:nvPr>
        </p:nvGraphicFramePr>
        <p:xfrm>
          <a:off x="-440788" y="816890"/>
          <a:ext cx="12632788" cy="5569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017589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618BB810-6DAE-3446-B800-DF0F3E01E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 t="20058" r="-1" b="3550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2" name="Rectangle 17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420F5-8E04-0C48-8058-89163A57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pollution :</a:t>
            </a:r>
            <a:endParaRPr lang="en-SA" sz="4000" b="1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320C06-FDAD-4CC5-A2AC-CBC393F6CB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310096"/>
              </p:ext>
            </p:extLst>
          </p:nvPr>
        </p:nvGraphicFramePr>
        <p:xfrm>
          <a:off x="5155379" y="1065862"/>
          <a:ext cx="6715052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539375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2000" b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AF796-A653-7142-B8D8-D6E2A6A7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30" y="572756"/>
            <a:ext cx="6006192" cy="132490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Re-using</a:t>
            </a:r>
            <a:r>
              <a:rPr lang="en-SA" b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SA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30A7092-9FCC-FD41-A12A-A1A99D6800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2015056"/>
              </p:ext>
            </p:extLst>
          </p:nvPr>
        </p:nvGraphicFramePr>
        <p:xfrm>
          <a:off x="337625" y="2011681"/>
          <a:ext cx="6789161" cy="4165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6D6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7BD472F-0EB7-8046-801E-604A1FBDB7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947" r="1200" b="12308"/>
          <a:stretch/>
        </p:blipFill>
        <p:spPr>
          <a:xfrm>
            <a:off x="7703849" y="1595798"/>
            <a:ext cx="3428033" cy="31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3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16388-36CB-D648-B1D4-1E035632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037" y="711569"/>
            <a:ext cx="6006192" cy="132490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Reuse: </a:t>
            </a:r>
            <a:endParaRPr lang="en-SA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6D61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AB9C82DC-85CB-A748-982E-499B2D6A2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4" b="1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49B6B08-0840-41B9-A38D-8378CFC11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5577693"/>
              </p:ext>
            </p:extLst>
          </p:nvPr>
        </p:nvGraphicFramePr>
        <p:xfrm>
          <a:off x="871220" y="2248823"/>
          <a:ext cx="6006192" cy="3928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21A70FA-2E6F-0146-98B0-B0DDDF8521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76" y="796140"/>
            <a:ext cx="1175807" cy="11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9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0F5D-C8AC-7B45-A9B3-AD64EA21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Buying and selling used products benefits:</a:t>
            </a:r>
            <a:br>
              <a:rPr lang="en-SA" sz="3100" b="1">
                <a:solidFill>
                  <a:srgbClr val="6D61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SA" sz="3100">
              <a:solidFill>
                <a:srgbClr val="6D615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6D6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BE95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57709F09-7141-5347-8B0D-CC15130D5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5" r="3" b="17625"/>
          <a:stretch/>
        </p:blipFill>
        <p:spPr>
          <a:xfrm>
            <a:off x="9422555" y="2857501"/>
            <a:ext cx="1125861" cy="1142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EA6ABF-16FE-45AD-A8EE-85B062EE5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437337"/>
              </p:ext>
            </p:extLst>
          </p:nvPr>
        </p:nvGraphicFramePr>
        <p:xfrm>
          <a:off x="1136429" y="2278173"/>
          <a:ext cx="7065036" cy="3742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78048"/>
      </p:ext>
    </p:extLst>
  </p:cSld>
  <p:clrMapOvr>
    <a:masterClrMapping/>
  </p:clrMapOvr>
  <p:transition spd="slow">
    <p:split orient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651</Words>
  <Application>Microsoft Macintosh PowerPoint</Application>
  <PresentationFormat>Widescreen</PresentationFormat>
  <Paragraphs>112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Gill Sans MT</vt:lpstr>
      <vt:lpstr>Times New Roman</vt:lpstr>
      <vt:lpstr>Office Theme</vt:lpstr>
      <vt:lpstr> Garage application  (بسطَة) CS 410T 6C7   </vt:lpstr>
      <vt:lpstr>Introduction: </vt:lpstr>
      <vt:lpstr>System limitations:</vt:lpstr>
      <vt:lpstr>Pollution :</vt:lpstr>
      <vt:lpstr>Pollution causes :  </vt:lpstr>
      <vt:lpstr>Types of pollution :</vt:lpstr>
      <vt:lpstr>Re-using : </vt:lpstr>
      <vt:lpstr>How to Reuse: </vt:lpstr>
      <vt:lpstr>Buying and selling used products benefits: </vt:lpstr>
      <vt:lpstr>Proposed &amp; Similar Systems Comparison:    </vt:lpstr>
      <vt:lpstr>Class Diagram :</vt:lpstr>
      <vt:lpstr>ER diagram:</vt:lpstr>
      <vt:lpstr>Implementation steps :</vt:lpstr>
      <vt:lpstr>User Interfaces:</vt:lpstr>
      <vt:lpstr>Run demo:</vt:lpstr>
      <vt:lpstr>Conclusion: </vt:lpstr>
      <vt:lpstr>Future work: </vt:lpstr>
      <vt:lpstr>And that’s it, 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Garage application  (بسطَة) CS 410T 6C7   </dc:title>
  <dc:creator>ريم احمد الراشد</dc:creator>
  <cp:lastModifiedBy>ريم احمد الراشد</cp:lastModifiedBy>
  <cp:revision>5</cp:revision>
  <dcterms:created xsi:type="dcterms:W3CDTF">2020-04-05T19:18:43Z</dcterms:created>
  <dcterms:modified xsi:type="dcterms:W3CDTF">2020-04-06T08:19:05Z</dcterms:modified>
</cp:coreProperties>
</file>